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57" r:id="rId4"/>
    <p:sldId id="258" r:id="rId5"/>
    <p:sldId id="266" r:id="rId6"/>
    <p:sldId id="267" r:id="rId7"/>
    <p:sldId id="285" r:id="rId8"/>
    <p:sldId id="286" r:id="rId9"/>
    <p:sldId id="268" r:id="rId10"/>
    <p:sldId id="272" r:id="rId11"/>
    <p:sldId id="269" r:id="rId12"/>
    <p:sldId id="270" r:id="rId13"/>
    <p:sldId id="271" r:id="rId14"/>
    <p:sldId id="259" r:id="rId15"/>
    <p:sldId id="264" r:id="rId16"/>
    <p:sldId id="262" r:id="rId17"/>
    <p:sldId id="263" r:id="rId18"/>
    <p:sldId id="261" r:id="rId19"/>
    <p:sldId id="289" r:id="rId20"/>
    <p:sldId id="275" r:id="rId21"/>
    <p:sldId id="273" r:id="rId22"/>
    <p:sldId id="274" r:id="rId23"/>
    <p:sldId id="298" r:id="rId24"/>
    <p:sldId id="277" r:id="rId25"/>
    <p:sldId id="290" r:id="rId26"/>
    <p:sldId id="278" r:id="rId27"/>
    <p:sldId id="294" r:id="rId28"/>
    <p:sldId id="295" r:id="rId29"/>
    <p:sldId id="297" r:id="rId30"/>
    <p:sldId id="282" r:id="rId31"/>
    <p:sldId id="284" r:id="rId32"/>
    <p:sldId id="287" r:id="rId33"/>
    <p:sldId id="288"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2"/>
    <p:restoredTop sz="95329"/>
  </p:normalViewPr>
  <p:slideViewPr>
    <p:cSldViewPr snapToGrid="0" snapToObjects="1">
      <p:cViewPr varScale="1">
        <p:scale>
          <a:sx n="99" d="100"/>
          <a:sy n="99" d="100"/>
        </p:scale>
        <p:origin x="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565AAAB-2F5A-FB4E-9732-B99DD7B500D1}" type="doc">
      <dgm:prSet loTypeId="urn:microsoft.com/office/officeart/2009/3/layout/DescendingProcess" loCatId="process" qsTypeId="urn:microsoft.com/office/officeart/2005/8/quickstyle/simple2" qsCatId="simple" csTypeId="urn:microsoft.com/office/officeart/2005/8/colors/accent2_2" csCatId="accent2"/>
      <dgm:spPr/>
      <dgm:t>
        <a:bodyPr/>
        <a:lstStyle/>
        <a:p>
          <a:endParaRPr lang="en-GB"/>
        </a:p>
      </dgm:t>
    </dgm:pt>
    <dgm:pt modelId="{B27A5102-7187-5642-BA09-368C516E0026}">
      <dgm:prSet custT="1"/>
      <dgm:spPr/>
      <dgm:t>
        <a:bodyPr/>
        <a:lstStyle/>
        <a:p>
          <a:r>
            <a:rPr lang="en-US" sz="1600" dirty="0"/>
            <a:t>Understanding the historical trend of change : growth/decline</a:t>
          </a:r>
          <a:endParaRPr lang="en-IN" sz="1600" dirty="0"/>
        </a:p>
      </dgm:t>
    </dgm:pt>
    <dgm:pt modelId="{DA8CA635-C5E3-0E4A-BBC0-39EFC3CDC6F8}" cxnId="{4BEA3A3D-A7FF-FC4E-993B-640AFCBD3AE1}" type="parTrans">
      <dgm:prSet/>
      <dgm:spPr/>
      <dgm:t>
        <a:bodyPr/>
        <a:lstStyle/>
        <a:p>
          <a:endParaRPr lang="en-GB" sz="4000"/>
        </a:p>
      </dgm:t>
    </dgm:pt>
    <dgm:pt modelId="{9D6010DD-DD45-CD4C-94F1-6D9D8457DAF9}" cxnId="{4BEA3A3D-A7FF-FC4E-993B-640AFCBD3AE1}" type="sibTrans">
      <dgm:prSet/>
      <dgm:spPr/>
      <dgm:t>
        <a:bodyPr/>
        <a:lstStyle/>
        <a:p>
          <a:endParaRPr lang="en-GB" sz="4000"/>
        </a:p>
      </dgm:t>
    </dgm:pt>
    <dgm:pt modelId="{10BD0540-4662-3441-A659-7F911AAD2CE6}">
      <dgm:prSet custT="1"/>
      <dgm:spPr/>
      <dgm:t>
        <a:bodyPr/>
        <a:lstStyle/>
        <a:p>
          <a:r>
            <a:rPr lang="en-US" sz="1600"/>
            <a:t>Identifying the enabling factors for this change – technological, economic, institutional, political</a:t>
          </a:r>
          <a:endParaRPr lang="en-IN" sz="1600"/>
        </a:p>
      </dgm:t>
    </dgm:pt>
    <dgm:pt modelId="{1632B790-E85B-EF4F-96A8-47208152A951}" cxnId="{A0F3F8B9-44FC-E94B-92AB-632D1710E1A3}" type="parTrans">
      <dgm:prSet/>
      <dgm:spPr/>
      <dgm:t>
        <a:bodyPr/>
        <a:lstStyle/>
        <a:p>
          <a:endParaRPr lang="en-GB" sz="4000"/>
        </a:p>
      </dgm:t>
    </dgm:pt>
    <dgm:pt modelId="{6D77E8CA-09BF-C944-ADCE-BD9689774356}" cxnId="{A0F3F8B9-44FC-E94B-92AB-632D1710E1A3}" type="sibTrans">
      <dgm:prSet/>
      <dgm:spPr/>
      <dgm:t>
        <a:bodyPr/>
        <a:lstStyle/>
        <a:p>
          <a:endParaRPr lang="en-GB" sz="4000"/>
        </a:p>
      </dgm:t>
    </dgm:pt>
    <dgm:pt modelId="{A98953F4-F1D6-7D45-A9B6-651A1B8135FD}">
      <dgm:prSet custT="1"/>
      <dgm:spPr/>
      <dgm:t>
        <a:bodyPr/>
        <a:lstStyle/>
        <a:p>
          <a:r>
            <a:rPr lang="en-US" sz="1600"/>
            <a:t>Identifying the predominant factor/variable for the change </a:t>
          </a:r>
          <a:endParaRPr lang="en-IN" sz="1600"/>
        </a:p>
      </dgm:t>
    </dgm:pt>
    <dgm:pt modelId="{68BB821E-15F2-754C-A6F2-A2ABF8C29AD7}" cxnId="{891D169C-D172-B04D-9917-50E2E0957B5F}" type="parTrans">
      <dgm:prSet/>
      <dgm:spPr/>
      <dgm:t>
        <a:bodyPr/>
        <a:lstStyle/>
        <a:p>
          <a:endParaRPr lang="en-GB" sz="4000"/>
        </a:p>
      </dgm:t>
    </dgm:pt>
    <dgm:pt modelId="{17DC0F87-BA76-7644-825A-8AF49138C9CA}" cxnId="{891D169C-D172-B04D-9917-50E2E0957B5F}" type="sibTrans">
      <dgm:prSet/>
      <dgm:spPr/>
      <dgm:t>
        <a:bodyPr/>
        <a:lstStyle/>
        <a:p>
          <a:endParaRPr lang="en-GB" sz="4000"/>
        </a:p>
      </dgm:t>
    </dgm:pt>
    <dgm:pt modelId="{E0A93E88-2102-094A-BBB5-F08DF5DC8882}">
      <dgm:prSet custT="1"/>
      <dgm:spPr/>
      <dgm:t>
        <a:bodyPr/>
        <a:lstStyle/>
        <a:p>
          <a:r>
            <a:rPr lang="en-US" sz="1600"/>
            <a:t>Identifying the key actors and the roles they played. Understanding the context in which they succeeded or failed</a:t>
          </a:r>
          <a:endParaRPr lang="en-IN" sz="1600"/>
        </a:p>
      </dgm:t>
    </dgm:pt>
    <dgm:pt modelId="{0E2D3CDB-C7D1-5C40-8EFD-927CBCB54456}" cxnId="{E04DB1F5-69DA-7A49-962F-5B61DF63FCEF}" type="parTrans">
      <dgm:prSet/>
      <dgm:spPr/>
      <dgm:t>
        <a:bodyPr/>
        <a:lstStyle/>
        <a:p>
          <a:endParaRPr lang="en-GB" sz="4000"/>
        </a:p>
      </dgm:t>
    </dgm:pt>
    <dgm:pt modelId="{27729605-5623-1747-983D-CF25C7B37DA6}" cxnId="{E04DB1F5-69DA-7A49-962F-5B61DF63FCEF}" type="sibTrans">
      <dgm:prSet/>
      <dgm:spPr/>
      <dgm:t>
        <a:bodyPr/>
        <a:lstStyle/>
        <a:p>
          <a:endParaRPr lang="en-GB" sz="4000"/>
        </a:p>
      </dgm:t>
    </dgm:pt>
    <dgm:pt modelId="{C017FF4D-FEB4-CE4D-8086-3D846531BCFD}">
      <dgm:prSet custT="1"/>
      <dgm:spPr/>
      <dgm:t>
        <a:bodyPr/>
        <a:lstStyle/>
        <a:p>
          <a:r>
            <a:rPr lang="en-US" sz="1600"/>
            <a:t>How did the change impact different sections of society. Was there any duality or dichotomy of impact – social, environmental, economic, political.</a:t>
          </a:r>
          <a:endParaRPr lang="en-IN" sz="1600"/>
        </a:p>
      </dgm:t>
    </dgm:pt>
    <dgm:pt modelId="{A000B1D2-42D2-BD47-ACEF-573EF2A9BE0B}" cxnId="{468C0FF1-B398-B14A-8B50-0D0D7555A12B}" type="parTrans">
      <dgm:prSet/>
      <dgm:spPr/>
      <dgm:t>
        <a:bodyPr/>
        <a:lstStyle/>
        <a:p>
          <a:endParaRPr lang="en-GB" sz="4000"/>
        </a:p>
      </dgm:t>
    </dgm:pt>
    <dgm:pt modelId="{0E831E7A-34E8-BC4C-8010-38D57D6F6749}" cxnId="{468C0FF1-B398-B14A-8B50-0D0D7555A12B}" type="sibTrans">
      <dgm:prSet/>
      <dgm:spPr/>
      <dgm:t>
        <a:bodyPr/>
        <a:lstStyle/>
        <a:p>
          <a:endParaRPr lang="en-GB" sz="4000"/>
        </a:p>
      </dgm:t>
    </dgm:pt>
    <dgm:pt modelId="{423FFE0F-261B-2D4D-8720-A64E7EFBB549}">
      <dgm:prSet custT="1"/>
      <dgm:spPr/>
      <dgm:t>
        <a:bodyPr/>
        <a:lstStyle/>
        <a:p>
          <a:r>
            <a:rPr lang="en-US" sz="1600" dirty="0"/>
            <a:t>What is the next level of contradiction/dichotomy that is emerging, what are the next level of economic, social and environmental challenges, key political forces/actors and their political base.</a:t>
          </a:r>
          <a:endParaRPr lang="en-IN" sz="1600" dirty="0"/>
        </a:p>
      </dgm:t>
    </dgm:pt>
    <dgm:pt modelId="{A1BA7975-7F38-0642-92C9-9BD4E2A8599F}" cxnId="{0B0A227B-D2E7-CE43-8554-6BF2B6A0506A}" type="parTrans">
      <dgm:prSet/>
      <dgm:spPr/>
      <dgm:t>
        <a:bodyPr/>
        <a:lstStyle/>
        <a:p>
          <a:endParaRPr lang="en-GB" sz="4000"/>
        </a:p>
      </dgm:t>
    </dgm:pt>
    <dgm:pt modelId="{038F71AA-8E5F-AA48-B7D9-607E2499CEBD}" cxnId="{0B0A227B-D2E7-CE43-8554-6BF2B6A0506A}" type="sibTrans">
      <dgm:prSet/>
      <dgm:spPr/>
      <dgm:t>
        <a:bodyPr/>
        <a:lstStyle/>
        <a:p>
          <a:endParaRPr lang="en-GB" sz="4000"/>
        </a:p>
      </dgm:t>
    </dgm:pt>
    <dgm:pt modelId="{A3AEF693-23E7-204A-9AFD-65231FDD5EC6}" type="pres">
      <dgm:prSet presAssocID="{6565AAAB-2F5A-FB4E-9732-B99DD7B500D1}" presName="Name0" presStyleCnt="0">
        <dgm:presLayoutVars>
          <dgm:chMax val="7"/>
          <dgm:chPref val="5"/>
        </dgm:presLayoutVars>
      </dgm:prSet>
      <dgm:spPr/>
    </dgm:pt>
    <dgm:pt modelId="{A04496C5-0C90-9141-BC76-A5DA28917D32}" type="pres">
      <dgm:prSet presAssocID="{6565AAAB-2F5A-FB4E-9732-B99DD7B500D1}" presName="arrowNode" presStyleLbl="node1" presStyleIdx="0" presStyleCnt="1"/>
      <dgm:spPr/>
    </dgm:pt>
    <dgm:pt modelId="{BCFCBE71-1376-1A40-92EF-B14F84626C52}" type="pres">
      <dgm:prSet presAssocID="{B27A5102-7187-5642-BA09-368C516E0026}" presName="txNode1" presStyleLbl="revTx" presStyleIdx="0" presStyleCnt="6">
        <dgm:presLayoutVars>
          <dgm:bulletEnabled val="1"/>
        </dgm:presLayoutVars>
      </dgm:prSet>
      <dgm:spPr/>
    </dgm:pt>
    <dgm:pt modelId="{4E9148BE-A9F4-924B-B4E9-EEAE85AC220A}" type="pres">
      <dgm:prSet presAssocID="{10BD0540-4662-3441-A659-7F911AAD2CE6}" presName="txNode2" presStyleLbl="revTx" presStyleIdx="1" presStyleCnt="6">
        <dgm:presLayoutVars>
          <dgm:bulletEnabled val="1"/>
        </dgm:presLayoutVars>
      </dgm:prSet>
      <dgm:spPr/>
    </dgm:pt>
    <dgm:pt modelId="{59B23A87-6B25-5A4D-A329-F73C08A3B91C}" type="pres">
      <dgm:prSet presAssocID="{6D77E8CA-09BF-C944-ADCE-BD9689774356}" presName="dotNode2" presStyleCnt="0"/>
      <dgm:spPr/>
    </dgm:pt>
    <dgm:pt modelId="{C82484D0-5E04-DF4C-8959-BA1178AE1D51}" type="pres">
      <dgm:prSet presAssocID="{6D77E8CA-09BF-C944-ADCE-BD9689774356}" presName="dotRepeatNode" presStyleLbl="fgShp" presStyleIdx="0" presStyleCnt="4"/>
      <dgm:spPr/>
    </dgm:pt>
    <dgm:pt modelId="{0EC12261-AFBF-244D-864C-1A86301947C1}" type="pres">
      <dgm:prSet presAssocID="{A98953F4-F1D6-7D45-A9B6-651A1B8135FD}" presName="txNode3" presStyleLbl="revTx" presStyleIdx="2" presStyleCnt="6">
        <dgm:presLayoutVars>
          <dgm:bulletEnabled val="1"/>
        </dgm:presLayoutVars>
      </dgm:prSet>
      <dgm:spPr/>
    </dgm:pt>
    <dgm:pt modelId="{7937886A-D0C4-314C-AB16-2E4FE57B1B27}" type="pres">
      <dgm:prSet presAssocID="{17DC0F87-BA76-7644-825A-8AF49138C9CA}" presName="dotNode3" presStyleCnt="0"/>
      <dgm:spPr/>
    </dgm:pt>
    <dgm:pt modelId="{FB8AC801-0A38-474B-8C9B-1786B9059773}" type="pres">
      <dgm:prSet presAssocID="{17DC0F87-BA76-7644-825A-8AF49138C9CA}" presName="dotRepeatNode" presStyleLbl="fgShp" presStyleIdx="1" presStyleCnt="4"/>
      <dgm:spPr/>
    </dgm:pt>
    <dgm:pt modelId="{3C563868-4C56-474E-B9C9-AE2564F96CEE}" type="pres">
      <dgm:prSet presAssocID="{E0A93E88-2102-094A-BBB5-F08DF5DC8882}" presName="txNode4" presStyleLbl="revTx" presStyleIdx="3" presStyleCnt="6">
        <dgm:presLayoutVars>
          <dgm:bulletEnabled val="1"/>
        </dgm:presLayoutVars>
      </dgm:prSet>
      <dgm:spPr/>
    </dgm:pt>
    <dgm:pt modelId="{2218314B-C59B-B647-823B-496408C9063A}" type="pres">
      <dgm:prSet presAssocID="{27729605-5623-1747-983D-CF25C7B37DA6}" presName="dotNode4" presStyleCnt="0"/>
      <dgm:spPr/>
    </dgm:pt>
    <dgm:pt modelId="{4FF506D9-6628-F248-8FD3-942B43856766}" type="pres">
      <dgm:prSet presAssocID="{27729605-5623-1747-983D-CF25C7B37DA6}" presName="dotRepeatNode" presStyleLbl="fgShp" presStyleIdx="2" presStyleCnt="4"/>
      <dgm:spPr/>
    </dgm:pt>
    <dgm:pt modelId="{329CE3C7-1402-874F-8FFC-5CD292712A7A}" type="pres">
      <dgm:prSet presAssocID="{C017FF4D-FEB4-CE4D-8086-3D846531BCFD}" presName="txNode5" presStyleLbl="revTx" presStyleIdx="4" presStyleCnt="6">
        <dgm:presLayoutVars>
          <dgm:bulletEnabled val="1"/>
        </dgm:presLayoutVars>
      </dgm:prSet>
      <dgm:spPr/>
    </dgm:pt>
    <dgm:pt modelId="{F265B7C3-3520-2D44-B339-2DD852F23F14}" type="pres">
      <dgm:prSet presAssocID="{0E831E7A-34E8-BC4C-8010-38D57D6F6749}" presName="dotNode5" presStyleCnt="0"/>
      <dgm:spPr/>
    </dgm:pt>
    <dgm:pt modelId="{DD879E22-7FB3-3E4B-8053-C15792C51566}" type="pres">
      <dgm:prSet presAssocID="{0E831E7A-34E8-BC4C-8010-38D57D6F6749}" presName="dotRepeatNode" presStyleLbl="fgShp" presStyleIdx="3" presStyleCnt="4"/>
      <dgm:spPr/>
    </dgm:pt>
    <dgm:pt modelId="{0237B4A1-D9BC-BB4C-B1A9-5837D2255807}" type="pres">
      <dgm:prSet presAssocID="{423FFE0F-261B-2D4D-8720-A64E7EFBB549}" presName="txNode6" presStyleLbl="revTx" presStyleIdx="5" presStyleCnt="6" custLinFactNeighborX="55199" custLinFactNeighborY="-82239">
        <dgm:presLayoutVars>
          <dgm:bulletEnabled val="1"/>
        </dgm:presLayoutVars>
      </dgm:prSet>
      <dgm:spPr/>
    </dgm:pt>
  </dgm:ptLst>
  <dgm:cxnLst>
    <dgm:cxn modelId="{88709109-D74E-F943-9FD7-EA0BF0059413}" type="presOf" srcId="{6D77E8CA-09BF-C944-ADCE-BD9689774356}" destId="{C82484D0-5E04-DF4C-8959-BA1178AE1D51}" srcOrd="0" destOrd="0" presId="urn:microsoft.com/office/officeart/2009/3/layout/DescendingProcess"/>
    <dgm:cxn modelId="{15F82D0E-A7F3-CE4A-9B27-7204B186EEE7}" type="presOf" srcId="{27729605-5623-1747-983D-CF25C7B37DA6}" destId="{4FF506D9-6628-F248-8FD3-942B43856766}" srcOrd="0" destOrd="0" presId="urn:microsoft.com/office/officeart/2009/3/layout/DescendingProcess"/>
    <dgm:cxn modelId="{4BEA3A3D-A7FF-FC4E-993B-640AFCBD3AE1}" srcId="{6565AAAB-2F5A-FB4E-9732-B99DD7B500D1}" destId="{B27A5102-7187-5642-BA09-368C516E0026}" srcOrd="0" destOrd="0" parTransId="{DA8CA635-C5E3-0E4A-BBC0-39EFC3CDC6F8}" sibTransId="{9D6010DD-DD45-CD4C-94F1-6D9D8457DAF9}"/>
    <dgm:cxn modelId="{75C02B42-8939-C240-A29E-3E913B935620}" type="presOf" srcId="{423FFE0F-261B-2D4D-8720-A64E7EFBB549}" destId="{0237B4A1-D9BC-BB4C-B1A9-5837D2255807}" srcOrd="0" destOrd="0" presId="urn:microsoft.com/office/officeart/2009/3/layout/DescendingProcess"/>
    <dgm:cxn modelId="{0B61FD49-8AF8-094F-9F39-CAF289DC7BF9}" type="presOf" srcId="{6565AAAB-2F5A-FB4E-9732-B99DD7B500D1}" destId="{A3AEF693-23E7-204A-9AFD-65231FDD5EC6}" srcOrd="0" destOrd="0" presId="urn:microsoft.com/office/officeart/2009/3/layout/DescendingProcess"/>
    <dgm:cxn modelId="{9DAC6B61-2BE3-A04B-8E7B-0B3C392013D8}" type="presOf" srcId="{E0A93E88-2102-094A-BBB5-F08DF5DC8882}" destId="{3C563868-4C56-474E-B9C9-AE2564F96CEE}" srcOrd="0" destOrd="0" presId="urn:microsoft.com/office/officeart/2009/3/layout/DescendingProcess"/>
    <dgm:cxn modelId="{681FC276-D2C5-3247-AD03-144476B7280E}" type="presOf" srcId="{17DC0F87-BA76-7644-825A-8AF49138C9CA}" destId="{FB8AC801-0A38-474B-8C9B-1786B9059773}" srcOrd="0" destOrd="0" presId="urn:microsoft.com/office/officeart/2009/3/layout/DescendingProcess"/>
    <dgm:cxn modelId="{0B0A227B-D2E7-CE43-8554-6BF2B6A0506A}" srcId="{6565AAAB-2F5A-FB4E-9732-B99DD7B500D1}" destId="{423FFE0F-261B-2D4D-8720-A64E7EFBB549}" srcOrd="5" destOrd="0" parTransId="{A1BA7975-7F38-0642-92C9-9BD4E2A8599F}" sibTransId="{038F71AA-8E5F-AA48-B7D9-607E2499CEBD}"/>
    <dgm:cxn modelId="{3A5F187D-E7EF-4C49-A41F-B74F52BBFB36}" type="presOf" srcId="{B27A5102-7187-5642-BA09-368C516E0026}" destId="{BCFCBE71-1376-1A40-92EF-B14F84626C52}" srcOrd="0" destOrd="0" presId="urn:microsoft.com/office/officeart/2009/3/layout/DescendingProcess"/>
    <dgm:cxn modelId="{A7C5908B-06F6-9E4F-ADC1-2F358C006A36}" type="presOf" srcId="{C017FF4D-FEB4-CE4D-8086-3D846531BCFD}" destId="{329CE3C7-1402-874F-8FFC-5CD292712A7A}" srcOrd="0" destOrd="0" presId="urn:microsoft.com/office/officeart/2009/3/layout/DescendingProcess"/>
    <dgm:cxn modelId="{891D169C-D172-B04D-9917-50E2E0957B5F}" srcId="{6565AAAB-2F5A-FB4E-9732-B99DD7B500D1}" destId="{A98953F4-F1D6-7D45-A9B6-651A1B8135FD}" srcOrd="2" destOrd="0" parTransId="{68BB821E-15F2-754C-A6F2-A2ABF8C29AD7}" sibTransId="{17DC0F87-BA76-7644-825A-8AF49138C9CA}"/>
    <dgm:cxn modelId="{6DDB35A4-1954-ED49-BE0D-E6BBC6346349}" type="presOf" srcId="{0E831E7A-34E8-BC4C-8010-38D57D6F6749}" destId="{DD879E22-7FB3-3E4B-8053-C15792C51566}" srcOrd="0" destOrd="0" presId="urn:microsoft.com/office/officeart/2009/3/layout/DescendingProcess"/>
    <dgm:cxn modelId="{9F7054AF-264E-4646-BEAA-A20561CDAECE}" type="presOf" srcId="{A98953F4-F1D6-7D45-A9B6-651A1B8135FD}" destId="{0EC12261-AFBF-244D-864C-1A86301947C1}" srcOrd="0" destOrd="0" presId="urn:microsoft.com/office/officeart/2009/3/layout/DescendingProcess"/>
    <dgm:cxn modelId="{A0F3F8B9-44FC-E94B-92AB-632D1710E1A3}" srcId="{6565AAAB-2F5A-FB4E-9732-B99DD7B500D1}" destId="{10BD0540-4662-3441-A659-7F911AAD2CE6}" srcOrd="1" destOrd="0" parTransId="{1632B790-E85B-EF4F-96A8-47208152A951}" sibTransId="{6D77E8CA-09BF-C944-ADCE-BD9689774356}"/>
    <dgm:cxn modelId="{468C0FF1-B398-B14A-8B50-0D0D7555A12B}" srcId="{6565AAAB-2F5A-FB4E-9732-B99DD7B500D1}" destId="{C017FF4D-FEB4-CE4D-8086-3D846531BCFD}" srcOrd="4" destOrd="0" parTransId="{A000B1D2-42D2-BD47-ACEF-573EF2A9BE0B}" sibTransId="{0E831E7A-34E8-BC4C-8010-38D57D6F6749}"/>
    <dgm:cxn modelId="{E44AD5F1-0B4D-5B44-905B-B9BFAEA8449C}" type="presOf" srcId="{10BD0540-4662-3441-A659-7F911AAD2CE6}" destId="{4E9148BE-A9F4-924B-B4E9-EEAE85AC220A}" srcOrd="0" destOrd="0" presId="urn:microsoft.com/office/officeart/2009/3/layout/DescendingProcess"/>
    <dgm:cxn modelId="{E04DB1F5-69DA-7A49-962F-5B61DF63FCEF}" srcId="{6565AAAB-2F5A-FB4E-9732-B99DD7B500D1}" destId="{E0A93E88-2102-094A-BBB5-F08DF5DC8882}" srcOrd="3" destOrd="0" parTransId="{0E2D3CDB-C7D1-5C40-8EFD-927CBCB54456}" sibTransId="{27729605-5623-1747-983D-CF25C7B37DA6}"/>
    <dgm:cxn modelId="{D03FCB11-F60B-0448-A5FD-4CF290C7251D}" type="presParOf" srcId="{A3AEF693-23E7-204A-9AFD-65231FDD5EC6}" destId="{A04496C5-0C90-9141-BC76-A5DA28917D32}" srcOrd="0" destOrd="0" presId="urn:microsoft.com/office/officeart/2009/3/layout/DescendingProcess"/>
    <dgm:cxn modelId="{24367ADB-9E8E-AB48-A793-5BFB91B6F592}" type="presParOf" srcId="{A3AEF693-23E7-204A-9AFD-65231FDD5EC6}" destId="{BCFCBE71-1376-1A40-92EF-B14F84626C52}" srcOrd="1" destOrd="0" presId="urn:microsoft.com/office/officeart/2009/3/layout/DescendingProcess"/>
    <dgm:cxn modelId="{19B04B78-5B23-3045-88B0-4A62CD997EC6}" type="presParOf" srcId="{A3AEF693-23E7-204A-9AFD-65231FDD5EC6}" destId="{4E9148BE-A9F4-924B-B4E9-EEAE85AC220A}" srcOrd="2" destOrd="0" presId="urn:microsoft.com/office/officeart/2009/3/layout/DescendingProcess"/>
    <dgm:cxn modelId="{08A6B26A-DB90-3242-B03F-3F2A3CAD9E98}" type="presParOf" srcId="{A3AEF693-23E7-204A-9AFD-65231FDD5EC6}" destId="{59B23A87-6B25-5A4D-A329-F73C08A3B91C}" srcOrd="3" destOrd="0" presId="urn:microsoft.com/office/officeart/2009/3/layout/DescendingProcess"/>
    <dgm:cxn modelId="{C505B5E7-5717-9149-B18D-329D41906550}" type="presParOf" srcId="{59B23A87-6B25-5A4D-A329-F73C08A3B91C}" destId="{C82484D0-5E04-DF4C-8959-BA1178AE1D51}" srcOrd="0" destOrd="0" presId="urn:microsoft.com/office/officeart/2009/3/layout/DescendingProcess"/>
    <dgm:cxn modelId="{FCD9FF3A-7A74-474B-A0BC-612953630532}" type="presParOf" srcId="{A3AEF693-23E7-204A-9AFD-65231FDD5EC6}" destId="{0EC12261-AFBF-244D-864C-1A86301947C1}" srcOrd="4" destOrd="0" presId="urn:microsoft.com/office/officeart/2009/3/layout/DescendingProcess"/>
    <dgm:cxn modelId="{E58771B7-9FF5-A84A-8E0C-7B99E726CA2D}" type="presParOf" srcId="{A3AEF693-23E7-204A-9AFD-65231FDD5EC6}" destId="{7937886A-D0C4-314C-AB16-2E4FE57B1B27}" srcOrd="5" destOrd="0" presId="urn:microsoft.com/office/officeart/2009/3/layout/DescendingProcess"/>
    <dgm:cxn modelId="{1561E227-ADCE-8644-944E-9EFE769E1FAC}" type="presParOf" srcId="{7937886A-D0C4-314C-AB16-2E4FE57B1B27}" destId="{FB8AC801-0A38-474B-8C9B-1786B9059773}" srcOrd="0" destOrd="0" presId="urn:microsoft.com/office/officeart/2009/3/layout/DescendingProcess"/>
    <dgm:cxn modelId="{2BE9CD82-433D-9D4E-8213-F553BB8532DA}" type="presParOf" srcId="{A3AEF693-23E7-204A-9AFD-65231FDD5EC6}" destId="{3C563868-4C56-474E-B9C9-AE2564F96CEE}" srcOrd="6" destOrd="0" presId="urn:microsoft.com/office/officeart/2009/3/layout/DescendingProcess"/>
    <dgm:cxn modelId="{24511AC3-360D-4342-B9AF-8854446CF236}" type="presParOf" srcId="{A3AEF693-23E7-204A-9AFD-65231FDD5EC6}" destId="{2218314B-C59B-B647-823B-496408C9063A}" srcOrd="7" destOrd="0" presId="urn:microsoft.com/office/officeart/2009/3/layout/DescendingProcess"/>
    <dgm:cxn modelId="{A57A8C6A-09E6-8448-8BBB-5B47C2F67590}" type="presParOf" srcId="{2218314B-C59B-B647-823B-496408C9063A}" destId="{4FF506D9-6628-F248-8FD3-942B43856766}" srcOrd="0" destOrd="0" presId="urn:microsoft.com/office/officeart/2009/3/layout/DescendingProcess"/>
    <dgm:cxn modelId="{FC52CCE1-A443-9746-AB7C-730E3145F82D}" type="presParOf" srcId="{A3AEF693-23E7-204A-9AFD-65231FDD5EC6}" destId="{329CE3C7-1402-874F-8FFC-5CD292712A7A}" srcOrd="8" destOrd="0" presId="urn:microsoft.com/office/officeart/2009/3/layout/DescendingProcess"/>
    <dgm:cxn modelId="{3AA1D8A6-C5F1-5D41-8726-DFE2DE0FF367}" type="presParOf" srcId="{A3AEF693-23E7-204A-9AFD-65231FDD5EC6}" destId="{F265B7C3-3520-2D44-B339-2DD852F23F14}" srcOrd="9" destOrd="0" presId="urn:microsoft.com/office/officeart/2009/3/layout/DescendingProcess"/>
    <dgm:cxn modelId="{620AD7F2-C021-3E42-8965-B181DAC85EDB}" type="presParOf" srcId="{F265B7C3-3520-2D44-B339-2DD852F23F14}" destId="{DD879E22-7FB3-3E4B-8053-C15792C51566}" srcOrd="0" destOrd="0" presId="urn:microsoft.com/office/officeart/2009/3/layout/DescendingProcess"/>
    <dgm:cxn modelId="{90F60992-6004-8B4C-9BD2-A960C459891E}" type="presParOf" srcId="{A3AEF693-23E7-204A-9AFD-65231FDD5EC6}" destId="{0237B4A1-D9BC-BB4C-B1A9-5837D2255807}" srcOrd="10" destOrd="0" presId="urn:microsoft.com/office/officeart/2009/3/layout/Descending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A2BBD-6E39-E540-903E-82D9DFB62B36}" type="doc">
      <dgm:prSet loTypeId="urn:microsoft.com/office/officeart/2009/3/layout/RandomtoResultProcess" loCatId="process" qsTypeId="urn:microsoft.com/office/officeart/2005/8/quickstyle/simple1" qsCatId="simple" csTypeId="urn:microsoft.com/office/officeart/2005/8/colors/accent1_2" csCatId="accent1"/>
      <dgm:spPr/>
      <dgm:t>
        <a:bodyPr/>
        <a:lstStyle/>
        <a:p>
          <a:endParaRPr lang="en-GB"/>
        </a:p>
      </dgm:t>
    </dgm:pt>
    <dgm:pt modelId="{39BB28B7-A9F2-CB47-8185-821952C12ED3}">
      <dgm:prSet/>
      <dgm:spPr/>
      <dgm:t>
        <a:bodyPr/>
        <a:lstStyle/>
        <a:p>
          <a:r>
            <a:rPr lang="en-IN"/>
            <a:t>Agriculture production </a:t>
          </a:r>
        </a:p>
      </dgm:t>
    </dgm:pt>
    <dgm:pt modelId="{5138D821-FB9C-2948-ABA0-638FBEF6CD10}" cxnId="{CF588D58-3227-3047-922D-0D3C28BD1FD0}" type="parTrans">
      <dgm:prSet/>
      <dgm:spPr/>
      <dgm:t>
        <a:bodyPr/>
        <a:lstStyle/>
        <a:p>
          <a:endParaRPr lang="en-GB"/>
        </a:p>
      </dgm:t>
    </dgm:pt>
    <dgm:pt modelId="{A246C782-25BB-3341-8C61-59663ACC4508}" cxnId="{CF588D58-3227-3047-922D-0D3C28BD1FD0}" type="sibTrans">
      <dgm:prSet/>
      <dgm:spPr/>
      <dgm:t>
        <a:bodyPr/>
        <a:lstStyle/>
        <a:p>
          <a:endParaRPr lang="en-GB"/>
        </a:p>
      </dgm:t>
    </dgm:pt>
    <dgm:pt modelId="{8E7E7AC8-F872-6044-8BB2-7E61217AD709}">
      <dgm:prSet/>
      <dgm:spPr/>
      <dgm:t>
        <a:bodyPr/>
        <a:lstStyle/>
        <a:p>
          <a:r>
            <a:rPr lang="en-IN" dirty="0"/>
            <a:t>subsistence food consumption by farmers + surplus food</a:t>
          </a:r>
        </a:p>
      </dgm:t>
    </dgm:pt>
    <dgm:pt modelId="{24B253DC-804B-5B4F-8013-CA275AC9337D}" cxnId="{89AEB280-0612-6E45-BCF6-9D68ABF62AD9}" type="parTrans">
      <dgm:prSet/>
      <dgm:spPr/>
      <dgm:t>
        <a:bodyPr/>
        <a:lstStyle/>
        <a:p>
          <a:endParaRPr lang="en-GB"/>
        </a:p>
      </dgm:t>
    </dgm:pt>
    <dgm:pt modelId="{F18F7781-B9B2-E246-97D0-845384943D65}" cxnId="{89AEB280-0612-6E45-BCF6-9D68ABF62AD9}" type="sibTrans">
      <dgm:prSet/>
      <dgm:spPr/>
      <dgm:t>
        <a:bodyPr/>
        <a:lstStyle/>
        <a:p>
          <a:endParaRPr lang="en-GB"/>
        </a:p>
      </dgm:t>
    </dgm:pt>
    <dgm:pt modelId="{DC4BEEAA-7336-7145-B65A-679EA846E116}" type="pres">
      <dgm:prSet presAssocID="{C8EA2BBD-6E39-E540-903E-82D9DFB62B36}" presName="Name0" presStyleCnt="0">
        <dgm:presLayoutVars>
          <dgm:dir/>
          <dgm:animOne val="branch"/>
          <dgm:animLvl val="lvl"/>
        </dgm:presLayoutVars>
      </dgm:prSet>
      <dgm:spPr/>
    </dgm:pt>
    <dgm:pt modelId="{AA92BA40-FCDA-3947-9447-1CA65DCDF605}" type="pres">
      <dgm:prSet presAssocID="{39BB28B7-A9F2-CB47-8185-821952C12ED3}" presName="chaos" presStyleCnt="0"/>
      <dgm:spPr/>
    </dgm:pt>
    <dgm:pt modelId="{95A86F25-6259-1A47-B35B-A084DD7BF7AE}" type="pres">
      <dgm:prSet presAssocID="{39BB28B7-A9F2-CB47-8185-821952C12ED3}" presName="parTx1" presStyleLbl="revTx" presStyleIdx="0" presStyleCnt="1"/>
      <dgm:spPr/>
    </dgm:pt>
    <dgm:pt modelId="{2B942B4C-90C7-2C4D-AC18-753E7467064C}" type="pres">
      <dgm:prSet presAssocID="{39BB28B7-A9F2-CB47-8185-821952C12ED3}" presName="c1" presStyleLbl="node1" presStyleIdx="0" presStyleCnt="19"/>
      <dgm:spPr/>
    </dgm:pt>
    <dgm:pt modelId="{41E7B5D8-2DC5-4246-9097-48AFF1D5A6ED}" type="pres">
      <dgm:prSet presAssocID="{39BB28B7-A9F2-CB47-8185-821952C12ED3}" presName="c2" presStyleLbl="node1" presStyleIdx="1" presStyleCnt="19"/>
      <dgm:spPr/>
    </dgm:pt>
    <dgm:pt modelId="{E4776F35-6C39-D74B-83F7-AE91D8BFD112}" type="pres">
      <dgm:prSet presAssocID="{39BB28B7-A9F2-CB47-8185-821952C12ED3}" presName="c3" presStyleLbl="node1" presStyleIdx="2" presStyleCnt="19"/>
      <dgm:spPr/>
    </dgm:pt>
    <dgm:pt modelId="{295FC656-0095-AD4E-97EF-CA8F183F14A0}" type="pres">
      <dgm:prSet presAssocID="{39BB28B7-A9F2-CB47-8185-821952C12ED3}" presName="c4" presStyleLbl="node1" presStyleIdx="3" presStyleCnt="19"/>
      <dgm:spPr/>
    </dgm:pt>
    <dgm:pt modelId="{A40A7685-4C5D-6C4D-A9B8-06C24BE614BF}" type="pres">
      <dgm:prSet presAssocID="{39BB28B7-A9F2-CB47-8185-821952C12ED3}" presName="c5" presStyleLbl="node1" presStyleIdx="4" presStyleCnt="19"/>
      <dgm:spPr/>
    </dgm:pt>
    <dgm:pt modelId="{3D8B57E1-F1AE-324B-A1E6-9029A6E6D95B}" type="pres">
      <dgm:prSet presAssocID="{39BB28B7-A9F2-CB47-8185-821952C12ED3}" presName="c6" presStyleLbl="node1" presStyleIdx="5" presStyleCnt="19"/>
      <dgm:spPr/>
    </dgm:pt>
    <dgm:pt modelId="{B617D14C-994F-6749-9AD1-607C69F14E32}" type="pres">
      <dgm:prSet presAssocID="{39BB28B7-A9F2-CB47-8185-821952C12ED3}" presName="c7" presStyleLbl="node1" presStyleIdx="6" presStyleCnt="19"/>
      <dgm:spPr/>
    </dgm:pt>
    <dgm:pt modelId="{E293C504-B598-CB40-ACE5-804B00232C67}" type="pres">
      <dgm:prSet presAssocID="{39BB28B7-A9F2-CB47-8185-821952C12ED3}" presName="c8" presStyleLbl="node1" presStyleIdx="7" presStyleCnt="19"/>
      <dgm:spPr/>
    </dgm:pt>
    <dgm:pt modelId="{30DB2194-A121-A645-B734-9EB6B8578AA2}" type="pres">
      <dgm:prSet presAssocID="{39BB28B7-A9F2-CB47-8185-821952C12ED3}" presName="c9" presStyleLbl="node1" presStyleIdx="8" presStyleCnt="19"/>
      <dgm:spPr/>
    </dgm:pt>
    <dgm:pt modelId="{55ABD42A-E560-C54E-A3DF-1220352CA358}" type="pres">
      <dgm:prSet presAssocID="{39BB28B7-A9F2-CB47-8185-821952C12ED3}" presName="c10" presStyleLbl="node1" presStyleIdx="9" presStyleCnt="19"/>
      <dgm:spPr/>
    </dgm:pt>
    <dgm:pt modelId="{56E2F6A4-230B-7A4F-BF0A-5B0C224A4C69}" type="pres">
      <dgm:prSet presAssocID="{39BB28B7-A9F2-CB47-8185-821952C12ED3}" presName="c11" presStyleLbl="node1" presStyleIdx="10" presStyleCnt="19"/>
      <dgm:spPr/>
    </dgm:pt>
    <dgm:pt modelId="{D69ECC8B-8F11-8C46-B714-1D5DFC9A8FAB}" type="pres">
      <dgm:prSet presAssocID="{39BB28B7-A9F2-CB47-8185-821952C12ED3}" presName="c12" presStyleLbl="node1" presStyleIdx="11" presStyleCnt="19"/>
      <dgm:spPr/>
    </dgm:pt>
    <dgm:pt modelId="{67D8C40D-BC94-824F-AF06-85F62BF4ACAF}" type="pres">
      <dgm:prSet presAssocID="{39BB28B7-A9F2-CB47-8185-821952C12ED3}" presName="c13" presStyleLbl="node1" presStyleIdx="12" presStyleCnt="19"/>
      <dgm:spPr/>
    </dgm:pt>
    <dgm:pt modelId="{7E306AFB-EBF3-E84B-A691-6CE8EF741668}" type="pres">
      <dgm:prSet presAssocID="{39BB28B7-A9F2-CB47-8185-821952C12ED3}" presName="c14" presStyleLbl="node1" presStyleIdx="13" presStyleCnt="19"/>
      <dgm:spPr/>
    </dgm:pt>
    <dgm:pt modelId="{71D2471F-3EFF-F844-873E-95A9E047B612}" type="pres">
      <dgm:prSet presAssocID="{39BB28B7-A9F2-CB47-8185-821952C12ED3}" presName="c15" presStyleLbl="node1" presStyleIdx="14" presStyleCnt="19"/>
      <dgm:spPr/>
    </dgm:pt>
    <dgm:pt modelId="{030DA1B4-BDC0-5046-8499-0F18B3C70FB6}" type="pres">
      <dgm:prSet presAssocID="{39BB28B7-A9F2-CB47-8185-821952C12ED3}" presName="c16" presStyleLbl="node1" presStyleIdx="15" presStyleCnt="19"/>
      <dgm:spPr/>
    </dgm:pt>
    <dgm:pt modelId="{3A54C09D-8DE9-184F-8ACA-283684818A27}" type="pres">
      <dgm:prSet presAssocID="{39BB28B7-A9F2-CB47-8185-821952C12ED3}" presName="c17" presStyleLbl="node1" presStyleIdx="16" presStyleCnt="19"/>
      <dgm:spPr/>
    </dgm:pt>
    <dgm:pt modelId="{D8E2CE5E-0E7A-A14B-916C-8F5E23DD0EC3}" type="pres">
      <dgm:prSet presAssocID="{39BB28B7-A9F2-CB47-8185-821952C12ED3}" presName="c18" presStyleLbl="node1" presStyleIdx="17" presStyleCnt="19"/>
      <dgm:spPr/>
    </dgm:pt>
    <dgm:pt modelId="{FC79F063-4542-924C-A7E1-59903CFF5814}" type="pres">
      <dgm:prSet presAssocID="{A246C782-25BB-3341-8C61-59663ACC4508}" presName="chevronComposite1" presStyleCnt="0"/>
      <dgm:spPr/>
    </dgm:pt>
    <dgm:pt modelId="{CD0C4712-4E3E-574C-86A0-61BB96146DFA}" type="pres">
      <dgm:prSet presAssocID="{A246C782-25BB-3341-8C61-59663ACC4508}" presName="chevron1" presStyleLbl="sibTrans2D1" presStyleIdx="0" presStyleCnt="2"/>
      <dgm:spPr/>
    </dgm:pt>
    <dgm:pt modelId="{EE8A5EE0-9181-904E-900D-CDE433FAE8A6}" type="pres">
      <dgm:prSet presAssocID="{A246C782-25BB-3341-8C61-59663ACC4508}" presName="spChevron1" presStyleCnt="0"/>
      <dgm:spPr/>
    </dgm:pt>
    <dgm:pt modelId="{96DD3D58-7508-A340-9A59-480C7618D816}" type="pres">
      <dgm:prSet presAssocID="{A246C782-25BB-3341-8C61-59663ACC4508}" presName="overlap" presStyleCnt="0"/>
      <dgm:spPr/>
    </dgm:pt>
    <dgm:pt modelId="{8FF9F469-C037-5442-B7FC-4CCC9DE1720E}" type="pres">
      <dgm:prSet presAssocID="{A246C782-25BB-3341-8C61-59663ACC4508}" presName="chevronComposite2" presStyleCnt="0"/>
      <dgm:spPr/>
    </dgm:pt>
    <dgm:pt modelId="{0A614A1D-D427-1B41-A597-BB92D47CBBCD}" type="pres">
      <dgm:prSet presAssocID="{A246C782-25BB-3341-8C61-59663ACC4508}" presName="chevron2" presStyleLbl="sibTrans2D1" presStyleIdx="1" presStyleCnt="2"/>
      <dgm:spPr/>
    </dgm:pt>
    <dgm:pt modelId="{202D6D76-709B-AF45-9711-2E2CFA5A4D62}" type="pres">
      <dgm:prSet presAssocID="{A246C782-25BB-3341-8C61-59663ACC4508}" presName="spChevron2" presStyleCnt="0"/>
      <dgm:spPr/>
    </dgm:pt>
    <dgm:pt modelId="{E02FAFEA-2FB9-A048-89F6-85F9FF83B250}" type="pres">
      <dgm:prSet presAssocID="{8E7E7AC8-F872-6044-8BB2-7E61217AD709}" presName="last" presStyleCnt="0"/>
      <dgm:spPr/>
    </dgm:pt>
    <dgm:pt modelId="{0B3E42F5-12B9-F249-B9B7-F3E19FF467F9}" type="pres">
      <dgm:prSet presAssocID="{8E7E7AC8-F872-6044-8BB2-7E61217AD709}" presName="circleTx" presStyleLbl="node1" presStyleIdx="18" presStyleCnt="19"/>
      <dgm:spPr/>
    </dgm:pt>
    <dgm:pt modelId="{8DBF8453-CAC5-F842-BA57-FA046F83B39D}" type="pres">
      <dgm:prSet presAssocID="{8E7E7AC8-F872-6044-8BB2-7E61217AD709}" presName="spN" presStyleCnt="0"/>
      <dgm:spPr/>
    </dgm:pt>
  </dgm:ptLst>
  <dgm:cxnLst>
    <dgm:cxn modelId="{CF588D58-3227-3047-922D-0D3C28BD1FD0}" srcId="{C8EA2BBD-6E39-E540-903E-82D9DFB62B36}" destId="{39BB28B7-A9F2-CB47-8185-821952C12ED3}" srcOrd="0" destOrd="0" parTransId="{5138D821-FB9C-2948-ABA0-638FBEF6CD10}" sibTransId="{A246C782-25BB-3341-8C61-59663ACC4508}"/>
    <dgm:cxn modelId="{89AEB280-0612-6E45-BCF6-9D68ABF62AD9}" srcId="{C8EA2BBD-6E39-E540-903E-82D9DFB62B36}" destId="{8E7E7AC8-F872-6044-8BB2-7E61217AD709}" srcOrd="1" destOrd="0" parTransId="{24B253DC-804B-5B4F-8013-CA275AC9337D}" sibTransId="{F18F7781-B9B2-E246-97D0-845384943D65}"/>
    <dgm:cxn modelId="{70A6E495-BF4A-3C49-82DE-15A446286E8D}" type="presOf" srcId="{C8EA2BBD-6E39-E540-903E-82D9DFB62B36}" destId="{DC4BEEAA-7336-7145-B65A-679EA846E116}" srcOrd="0" destOrd="0" presId="urn:microsoft.com/office/officeart/2009/3/layout/RandomtoResultProcess"/>
    <dgm:cxn modelId="{810D56B5-045A-F047-B10D-2E2AF0BF50D7}" type="presOf" srcId="{39BB28B7-A9F2-CB47-8185-821952C12ED3}" destId="{95A86F25-6259-1A47-B35B-A084DD7BF7AE}" srcOrd="0" destOrd="0" presId="urn:microsoft.com/office/officeart/2009/3/layout/RandomtoResultProcess"/>
    <dgm:cxn modelId="{E91CA6F6-93B9-D249-A25B-5297188853D4}" type="presOf" srcId="{8E7E7AC8-F872-6044-8BB2-7E61217AD709}" destId="{0B3E42F5-12B9-F249-B9B7-F3E19FF467F9}" srcOrd="0" destOrd="0" presId="urn:microsoft.com/office/officeart/2009/3/layout/RandomtoResultProcess"/>
    <dgm:cxn modelId="{968D519C-6C72-4247-BA47-F90FF55E31F4}" type="presParOf" srcId="{DC4BEEAA-7336-7145-B65A-679EA846E116}" destId="{AA92BA40-FCDA-3947-9447-1CA65DCDF605}" srcOrd="0" destOrd="0" presId="urn:microsoft.com/office/officeart/2009/3/layout/RandomtoResultProcess"/>
    <dgm:cxn modelId="{BE9F1BFE-BE21-DC40-BC0F-EB645F422C5A}" type="presParOf" srcId="{AA92BA40-FCDA-3947-9447-1CA65DCDF605}" destId="{95A86F25-6259-1A47-B35B-A084DD7BF7AE}" srcOrd="0" destOrd="0" presId="urn:microsoft.com/office/officeart/2009/3/layout/RandomtoResultProcess"/>
    <dgm:cxn modelId="{5B58A0A3-1959-B74B-BB51-1808AD176E75}" type="presParOf" srcId="{AA92BA40-FCDA-3947-9447-1CA65DCDF605}" destId="{2B942B4C-90C7-2C4D-AC18-753E7467064C}" srcOrd="1" destOrd="0" presId="urn:microsoft.com/office/officeart/2009/3/layout/RandomtoResultProcess"/>
    <dgm:cxn modelId="{E724178B-D5AF-704A-BBAF-654F0799BEF1}" type="presParOf" srcId="{AA92BA40-FCDA-3947-9447-1CA65DCDF605}" destId="{41E7B5D8-2DC5-4246-9097-48AFF1D5A6ED}" srcOrd="2" destOrd="0" presId="urn:microsoft.com/office/officeart/2009/3/layout/RandomtoResultProcess"/>
    <dgm:cxn modelId="{7CC0EA94-417D-E648-B1DC-9BE214075ACD}" type="presParOf" srcId="{AA92BA40-FCDA-3947-9447-1CA65DCDF605}" destId="{E4776F35-6C39-D74B-83F7-AE91D8BFD112}" srcOrd="3" destOrd="0" presId="urn:microsoft.com/office/officeart/2009/3/layout/RandomtoResultProcess"/>
    <dgm:cxn modelId="{EA468172-3648-CB41-B9B4-A7EB1394D888}" type="presParOf" srcId="{AA92BA40-FCDA-3947-9447-1CA65DCDF605}" destId="{295FC656-0095-AD4E-97EF-CA8F183F14A0}" srcOrd="4" destOrd="0" presId="urn:microsoft.com/office/officeart/2009/3/layout/RandomtoResultProcess"/>
    <dgm:cxn modelId="{6757A23C-26F2-9D4F-A066-239F77DCC872}" type="presParOf" srcId="{AA92BA40-FCDA-3947-9447-1CA65DCDF605}" destId="{A40A7685-4C5D-6C4D-A9B8-06C24BE614BF}" srcOrd="5" destOrd="0" presId="urn:microsoft.com/office/officeart/2009/3/layout/RandomtoResultProcess"/>
    <dgm:cxn modelId="{2F689EBB-11F4-B745-95B7-DF50CF3FB1D7}" type="presParOf" srcId="{AA92BA40-FCDA-3947-9447-1CA65DCDF605}" destId="{3D8B57E1-F1AE-324B-A1E6-9029A6E6D95B}" srcOrd="6" destOrd="0" presId="urn:microsoft.com/office/officeart/2009/3/layout/RandomtoResultProcess"/>
    <dgm:cxn modelId="{4C23DE9C-188A-3547-8509-2F375E6574BB}" type="presParOf" srcId="{AA92BA40-FCDA-3947-9447-1CA65DCDF605}" destId="{B617D14C-994F-6749-9AD1-607C69F14E32}" srcOrd="7" destOrd="0" presId="urn:microsoft.com/office/officeart/2009/3/layout/RandomtoResultProcess"/>
    <dgm:cxn modelId="{6FD0A557-2A46-864E-BA18-84994E391B27}" type="presParOf" srcId="{AA92BA40-FCDA-3947-9447-1CA65DCDF605}" destId="{E293C504-B598-CB40-ACE5-804B00232C67}" srcOrd="8" destOrd="0" presId="urn:microsoft.com/office/officeart/2009/3/layout/RandomtoResultProcess"/>
    <dgm:cxn modelId="{D15CCE6D-AD19-AE42-9767-1AF07E4B8BC2}" type="presParOf" srcId="{AA92BA40-FCDA-3947-9447-1CA65DCDF605}" destId="{30DB2194-A121-A645-B734-9EB6B8578AA2}" srcOrd="9" destOrd="0" presId="urn:microsoft.com/office/officeart/2009/3/layout/RandomtoResultProcess"/>
    <dgm:cxn modelId="{C8C12E31-9925-3743-ABD5-73B49CBF0D4C}" type="presParOf" srcId="{AA92BA40-FCDA-3947-9447-1CA65DCDF605}" destId="{55ABD42A-E560-C54E-A3DF-1220352CA358}" srcOrd="10" destOrd="0" presId="urn:microsoft.com/office/officeart/2009/3/layout/RandomtoResultProcess"/>
    <dgm:cxn modelId="{07B0438E-5973-3C47-9916-63A495A1E342}" type="presParOf" srcId="{AA92BA40-FCDA-3947-9447-1CA65DCDF605}" destId="{56E2F6A4-230B-7A4F-BF0A-5B0C224A4C69}" srcOrd="11" destOrd="0" presId="urn:microsoft.com/office/officeart/2009/3/layout/RandomtoResultProcess"/>
    <dgm:cxn modelId="{642D75FB-C173-764D-A9BD-584F96DBC5C4}" type="presParOf" srcId="{AA92BA40-FCDA-3947-9447-1CA65DCDF605}" destId="{D69ECC8B-8F11-8C46-B714-1D5DFC9A8FAB}" srcOrd="12" destOrd="0" presId="urn:microsoft.com/office/officeart/2009/3/layout/RandomtoResultProcess"/>
    <dgm:cxn modelId="{8D74F17D-7620-574A-A5BA-804F0DAF2C44}" type="presParOf" srcId="{AA92BA40-FCDA-3947-9447-1CA65DCDF605}" destId="{67D8C40D-BC94-824F-AF06-85F62BF4ACAF}" srcOrd="13" destOrd="0" presId="urn:microsoft.com/office/officeart/2009/3/layout/RandomtoResultProcess"/>
    <dgm:cxn modelId="{C3D89CBA-F09F-AF4C-9789-EB39DB5E9371}" type="presParOf" srcId="{AA92BA40-FCDA-3947-9447-1CA65DCDF605}" destId="{7E306AFB-EBF3-E84B-A691-6CE8EF741668}" srcOrd="14" destOrd="0" presId="urn:microsoft.com/office/officeart/2009/3/layout/RandomtoResultProcess"/>
    <dgm:cxn modelId="{6D516893-3086-C944-ABC3-31CA58B3F30C}" type="presParOf" srcId="{AA92BA40-FCDA-3947-9447-1CA65DCDF605}" destId="{71D2471F-3EFF-F844-873E-95A9E047B612}" srcOrd="15" destOrd="0" presId="urn:microsoft.com/office/officeart/2009/3/layout/RandomtoResultProcess"/>
    <dgm:cxn modelId="{5B9C94E2-40BE-5548-A21D-0E63C8909AD9}" type="presParOf" srcId="{AA92BA40-FCDA-3947-9447-1CA65DCDF605}" destId="{030DA1B4-BDC0-5046-8499-0F18B3C70FB6}" srcOrd="16" destOrd="0" presId="urn:microsoft.com/office/officeart/2009/3/layout/RandomtoResultProcess"/>
    <dgm:cxn modelId="{695304FF-6585-E44E-9118-E61DEE16E7F6}" type="presParOf" srcId="{AA92BA40-FCDA-3947-9447-1CA65DCDF605}" destId="{3A54C09D-8DE9-184F-8ACA-283684818A27}" srcOrd="17" destOrd="0" presId="urn:microsoft.com/office/officeart/2009/3/layout/RandomtoResultProcess"/>
    <dgm:cxn modelId="{0A7AE91B-0D95-DE47-ABA8-93990BE4E5F5}" type="presParOf" srcId="{AA92BA40-FCDA-3947-9447-1CA65DCDF605}" destId="{D8E2CE5E-0E7A-A14B-916C-8F5E23DD0EC3}" srcOrd="18" destOrd="0" presId="urn:microsoft.com/office/officeart/2009/3/layout/RandomtoResultProcess"/>
    <dgm:cxn modelId="{0C737157-8380-2248-83BE-38AF265BE563}" type="presParOf" srcId="{DC4BEEAA-7336-7145-B65A-679EA846E116}" destId="{FC79F063-4542-924C-A7E1-59903CFF5814}" srcOrd="1" destOrd="0" presId="urn:microsoft.com/office/officeart/2009/3/layout/RandomtoResultProcess"/>
    <dgm:cxn modelId="{78E650F2-0172-E44E-90B6-E56AE9520B24}" type="presParOf" srcId="{FC79F063-4542-924C-A7E1-59903CFF5814}" destId="{CD0C4712-4E3E-574C-86A0-61BB96146DFA}" srcOrd="0" destOrd="0" presId="urn:microsoft.com/office/officeart/2009/3/layout/RandomtoResultProcess"/>
    <dgm:cxn modelId="{35CE721E-80C6-0043-9AE8-25DEE5E1F108}" type="presParOf" srcId="{FC79F063-4542-924C-A7E1-59903CFF5814}" destId="{EE8A5EE0-9181-904E-900D-CDE433FAE8A6}" srcOrd="1" destOrd="0" presId="urn:microsoft.com/office/officeart/2009/3/layout/RandomtoResultProcess"/>
    <dgm:cxn modelId="{0A7E4E75-3908-2B49-8F6A-8F8292F7C59A}" type="presParOf" srcId="{DC4BEEAA-7336-7145-B65A-679EA846E116}" destId="{96DD3D58-7508-A340-9A59-480C7618D816}" srcOrd="2" destOrd="0" presId="urn:microsoft.com/office/officeart/2009/3/layout/RandomtoResultProcess"/>
    <dgm:cxn modelId="{DB87E8A7-4E01-AF41-8269-D5AF2BF43181}" type="presParOf" srcId="{DC4BEEAA-7336-7145-B65A-679EA846E116}" destId="{8FF9F469-C037-5442-B7FC-4CCC9DE1720E}" srcOrd="3" destOrd="0" presId="urn:microsoft.com/office/officeart/2009/3/layout/RandomtoResultProcess"/>
    <dgm:cxn modelId="{EB2A612E-9D8E-B949-B848-F2436016A11B}" type="presParOf" srcId="{8FF9F469-C037-5442-B7FC-4CCC9DE1720E}" destId="{0A614A1D-D427-1B41-A597-BB92D47CBBCD}" srcOrd="0" destOrd="0" presId="urn:microsoft.com/office/officeart/2009/3/layout/RandomtoResultProcess"/>
    <dgm:cxn modelId="{5388F3EE-FF30-CB41-B07C-DFDEFE6536F8}" type="presParOf" srcId="{8FF9F469-C037-5442-B7FC-4CCC9DE1720E}" destId="{202D6D76-709B-AF45-9711-2E2CFA5A4D62}" srcOrd="1" destOrd="0" presId="urn:microsoft.com/office/officeart/2009/3/layout/RandomtoResultProcess"/>
    <dgm:cxn modelId="{F4C44519-0042-2344-9750-3553CAC33F62}" type="presParOf" srcId="{DC4BEEAA-7336-7145-B65A-679EA846E116}" destId="{E02FAFEA-2FB9-A048-89F6-85F9FF83B250}" srcOrd="4" destOrd="0" presId="urn:microsoft.com/office/officeart/2009/3/layout/RandomtoResultProcess"/>
    <dgm:cxn modelId="{962AE06C-7E12-AE46-8D97-C6F05FAC0233}" type="presParOf" srcId="{E02FAFEA-2FB9-A048-89F6-85F9FF83B250}" destId="{0B3E42F5-12B9-F249-B9B7-F3E19FF467F9}" srcOrd="0" destOrd="0" presId="urn:microsoft.com/office/officeart/2009/3/layout/RandomtoResultProcess"/>
    <dgm:cxn modelId="{A99D023D-8C11-774C-B825-0D0E20E3EA56}" type="presParOf" srcId="{E02FAFEA-2FB9-A048-89F6-85F9FF83B250}" destId="{8DBF8453-CAC5-F842-BA57-FA046F83B39D}" srcOrd="1" destOrd="0" presId="urn:microsoft.com/office/officeart/2009/3/layout/RandomtoResult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2DC3F-0999-DC42-80E4-A76D548E2E49}" type="doc">
      <dgm:prSet loTypeId="urn:microsoft.com/office/officeart/2005/8/layout/hList6" loCatId="process" qsTypeId="urn:microsoft.com/office/officeart/2005/8/quickstyle/simple1" qsCatId="simple" csTypeId="urn:microsoft.com/office/officeart/2005/8/colors/accent1_2" csCatId="accent1" phldr="1"/>
      <dgm:spPr/>
      <dgm:t>
        <a:bodyPr/>
        <a:lstStyle/>
        <a:p>
          <a:endParaRPr lang="en-GB"/>
        </a:p>
      </dgm:t>
    </dgm:pt>
    <dgm:pt modelId="{E9C5446A-AD99-6B45-B3EE-8E0301ECD34C}">
      <dgm:prSet/>
      <dgm:spPr/>
      <dgm:t>
        <a:bodyPr/>
        <a:lstStyle/>
        <a:p>
          <a:r>
            <a:rPr lang="en-IN" dirty="0"/>
            <a:t>Surplus food production</a:t>
          </a:r>
        </a:p>
      </dgm:t>
    </dgm:pt>
    <dgm:pt modelId="{832295EC-0DA0-C444-9F71-39219B0457A5}" cxnId="{536DFFC7-DBCB-A049-A614-4CA582181B45}" type="parTrans">
      <dgm:prSet/>
      <dgm:spPr/>
      <dgm:t>
        <a:bodyPr/>
        <a:lstStyle/>
        <a:p>
          <a:endParaRPr lang="en-GB"/>
        </a:p>
      </dgm:t>
    </dgm:pt>
    <dgm:pt modelId="{F9A1B190-6669-CC4E-866F-B743B03D06DF}" cxnId="{536DFFC7-DBCB-A049-A614-4CA582181B45}" type="sibTrans">
      <dgm:prSet/>
      <dgm:spPr/>
      <dgm:t>
        <a:bodyPr/>
        <a:lstStyle/>
        <a:p>
          <a:endParaRPr lang="en-GB"/>
        </a:p>
      </dgm:t>
    </dgm:pt>
    <dgm:pt modelId="{680515E5-41A3-3C4E-B24A-05D79BC94EB2}">
      <dgm:prSet/>
      <dgm:spPr/>
      <dgm:t>
        <a:bodyPr/>
        <a:lstStyle/>
        <a:p>
          <a:r>
            <a:rPr lang="en-IN" dirty="0"/>
            <a:t>Division of Labour, village level to city level crafts</a:t>
          </a:r>
        </a:p>
      </dgm:t>
    </dgm:pt>
    <dgm:pt modelId="{650FD887-97CB-A544-B02C-580A577C0BA9}" cxnId="{E51AC42B-917E-8B4B-B2AD-860E79A26CD0}" type="parTrans">
      <dgm:prSet/>
      <dgm:spPr/>
      <dgm:t>
        <a:bodyPr/>
        <a:lstStyle/>
        <a:p>
          <a:endParaRPr lang="en-GB"/>
        </a:p>
      </dgm:t>
    </dgm:pt>
    <dgm:pt modelId="{4EC1D5D4-F1E7-4249-A326-244D1F0199F8}" cxnId="{E51AC42B-917E-8B4B-B2AD-860E79A26CD0}" type="sibTrans">
      <dgm:prSet/>
      <dgm:spPr/>
      <dgm:t>
        <a:bodyPr/>
        <a:lstStyle/>
        <a:p>
          <a:endParaRPr lang="en-GB"/>
        </a:p>
      </dgm:t>
    </dgm:pt>
    <dgm:pt modelId="{7888E490-7EDF-9744-82B0-D53BF16AAD11}">
      <dgm:prSet/>
      <dgm:spPr/>
      <dgm:t>
        <a:bodyPr/>
        <a:lstStyle/>
        <a:p>
          <a:r>
            <a:rPr lang="en-IN" dirty="0"/>
            <a:t>Development of Industry shipping, trade. In turn develop agriculture</a:t>
          </a:r>
        </a:p>
      </dgm:t>
    </dgm:pt>
    <dgm:pt modelId="{59AC1C16-53BE-8048-976F-113F18D39747}" cxnId="{7A313941-C159-9A4E-A69C-FFAF4005805C}" type="parTrans">
      <dgm:prSet/>
      <dgm:spPr/>
      <dgm:t>
        <a:bodyPr/>
        <a:lstStyle/>
        <a:p>
          <a:endParaRPr lang="en-GB"/>
        </a:p>
      </dgm:t>
    </dgm:pt>
    <dgm:pt modelId="{48D6E00A-404A-A64B-92F4-CD6368B383F8}" cxnId="{7A313941-C159-9A4E-A69C-FFAF4005805C}" type="sibTrans">
      <dgm:prSet/>
      <dgm:spPr/>
      <dgm:t>
        <a:bodyPr/>
        <a:lstStyle/>
        <a:p>
          <a:endParaRPr lang="en-GB"/>
        </a:p>
      </dgm:t>
    </dgm:pt>
    <dgm:pt modelId="{B2955E96-E913-FD4C-8878-5041C272836B}">
      <dgm:prSet/>
      <dgm:spPr/>
      <dgm:t>
        <a:bodyPr/>
        <a:lstStyle/>
        <a:p>
          <a:r>
            <a:rPr lang="en-IN" dirty="0"/>
            <a:t>Feudal kings want to usurp this surplus</a:t>
          </a:r>
        </a:p>
      </dgm:t>
    </dgm:pt>
    <dgm:pt modelId="{1FAAFB56-5BF6-FD4F-A565-7246E08767F1}" cxnId="{C583D6A2-75A5-3341-BA73-79B739D045C6}" type="parTrans">
      <dgm:prSet/>
      <dgm:spPr/>
      <dgm:t>
        <a:bodyPr/>
        <a:lstStyle/>
        <a:p>
          <a:endParaRPr lang="en-GB"/>
        </a:p>
      </dgm:t>
    </dgm:pt>
    <dgm:pt modelId="{3681A164-E7E1-E342-BF68-F254920D911A}" cxnId="{C583D6A2-75A5-3341-BA73-79B739D045C6}" type="sibTrans">
      <dgm:prSet/>
      <dgm:spPr/>
      <dgm:t>
        <a:bodyPr/>
        <a:lstStyle/>
        <a:p>
          <a:endParaRPr lang="en-GB"/>
        </a:p>
      </dgm:t>
    </dgm:pt>
    <dgm:pt modelId="{6B9D72E5-7DF0-8548-B2F7-E4253D52927A}">
      <dgm:prSet/>
      <dgm:spPr/>
      <dgm:t>
        <a:bodyPr/>
        <a:lstStyle/>
        <a:p>
          <a:r>
            <a:rPr lang="en-IN" dirty="0"/>
            <a:t>Capitalist revolutions diminish the power of the kings</a:t>
          </a:r>
        </a:p>
      </dgm:t>
    </dgm:pt>
    <dgm:pt modelId="{2950BA99-61B0-054D-98F6-B3272A14B0F4}" cxnId="{DBA3BF4A-39CF-AA4B-A20D-26D93074323B}" type="parTrans">
      <dgm:prSet/>
      <dgm:spPr/>
      <dgm:t>
        <a:bodyPr/>
        <a:lstStyle/>
        <a:p>
          <a:endParaRPr lang="en-GB"/>
        </a:p>
      </dgm:t>
    </dgm:pt>
    <dgm:pt modelId="{53AE6790-CAE6-5F4E-900E-3D5AE3D88DF7}" cxnId="{DBA3BF4A-39CF-AA4B-A20D-26D93074323B}" type="sibTrans">
      <dgm:prSet/>
      <dgm:spPr/>
      <dgm:t>
        <a:bodyPr/>
        <a:lstStyle/>
        <a:p>
          <a:endParaRPr lang="en-GB"/>
        </a:p>
      </dgm:t>
    </dgm:pt>
    <dgm:pt modelId="{EA79E30A-DF85-D445-89A4-47A5A4699C60}">
      <dgm:prSet/>
      <dgm:spPr/>
      <dgm:t>
        <a:bodyPr/>
        <a:lstStyle/>
        <a:p>
          <a:r>
            <a:rPr lang="en-IN" dirty="0"/>
            <a:t>Finance capital and </a:t>
          </a:r>
          <a:r>
            <a:rPr lang="en-IN" dirty="0" err="1"/>
            <a:t>agri</a:t>
          </a:r>
          <a:r>
            <a:rPr lang="en-IN" dirty="0"/>
            <a:t> business</a:t>
          </a:r>
        </a:p>
      </dgm:t>
    </dgm:pt>
    <dgm:pt modelId="{0584F6E6-3A5A-5E46-8218-F77B7D9E5E9D}" cxnId="{0D896EE2-B9D4-8A49-8665-470406D39A66}" type="parTrans">
      <dgm:prSet/>
      <dgm:spPr/>
      <dgm:t>
        <a:bodyPr/>
        <a:lstStyle/>
        <a:p>
          <a:endParaRPr lang="en-GB"/>
        </a:p>
      </dgm:t>
    </dgm:pt>
    <dgm:pt modelId="{FE731FE8-0EEE-F24B-B8F9-484069E38C6F}" cxnId="{0D896EE2-B9D4-8A49-8665-470406D39A66}" type="sibTrans">
      <dgm:prSet/>
      <dgm:spPr/>
      <dgm:t>
        <a:bodyPr/>
        <a:lstStyle/>
        <a:p>
          <a:endParaRPr lang="en-GB"/>
        </a:p>
      </dgm:t>
    </dgm:pt>
    <dgm:pt modelId="{6E9E0A5E-B341-0743-A265-052E56FBF12C}" type="pres">
      <dgm:prSet presAssocID="{0572DC3F-0999-DC42-80E4-A76D548E2E49}" presName="Name0" presStyleCnt="0">
        <dgm:presLayoutVars>
          <dgm:dir/>
          <dgm:resizeHandles val="exact"/>
        </dgm:presLayoutVars>
      </dgm:prSet>
      <dgm:spPr/>
    </dgm:pt>
    <dgm:pt modelId="{EE0E23C4-8F0A-684E-ACDB-9A851F7D1357}" type="pres">
      <dgm:prSet presAssocID="{E9C5446A-AD99-6B45-B3EE-8E0301ECD34C}" presName="node" presStyleLbl="node1" presStyleIdx="0" presStyleCnt="6">
        <dgm:presLayoutVars>
          <dgm:bulletEnabled val="1"/>
        </dgm:presLayoutVars>
      </dgm:prSet>
      <dgm:spPr/>
    </dgm:pt>
    <dgm:pt modelId="{5CFFDEA4-8AA7-9C44-A655-36EB434F25EF}" type="pres">
      <dgm:prSet presAssocID="{F9A1B190-6669-CC4E-866F-B743B03D06DF}" presName="sibTrans" presStyleCnt="0"/>
      <dgm:spPr/>
    </dgm:pt>
    <dgm:pt modelId="{CA3DFAF1-D719-0B4A-BFD9-430972E5E28D}" type="pres">
      <dgm:prSet presAssocID="{680515E5-41A3-3C4E-B24A-05D79BC94EB2}" presName="node" presStyleLbl="node1" presStyleIdx="1" presStyleCnt="6">
        <dgm:presLayoutVars>
          <dgm:bulletEnabled val="1"/>
        </dgm:presLayoutVars>
      </dgm:prSet>
      <dgm:spPr/>
    </dgm:pt>
    <dgm:pt modelId="{C321C00A-8452-2647-8A99-DDA7D64ECC12}" type="pres">
      <dgm:prSet presAssocID="{4EC1D5D4-F1E7-4249-A326-244D1F0199F8}" presName="sibTrans" presStyleCnt="0"/>
      <dgm:spPr/>
    </dgm:pt>
    <dgm:pt modelId="{346ED310-4B96-A547-8D4F-01E582984801}" type="pres">
      <dgm:prSet presAssocID="{7888E490-7EDF-9744-82B0-D53BF16AAD11}" presName="node" presStyleLbl="node1" presStyleIdx="2" presStyleCnt="6">
        <dgm:presLayoutVars>
          <dgm:bulletEnabled val="1"/>
        </dgm:presLayoutVars>
      </dgm:prSet>
      <dgm:spPr/>
    </dgm:pt>
    <dgm:pt modelId="{C22128B5-7E0B-0248-8BEB-0E8EF96AD475}" type="pres">
      <dgm:prSet presAssocID="{48D6E00A-404A-A64B-92F4-CD6368B383F8}" presName="sibTrans" presStyleCnt="0"/>
      <dgm:spPr/>
    </dgm:pt>
    <dgm:pt modelId="{11986FD0-6533-AC45-BE7B-5EDC90728378}" type="pres">
      <dgm:prSet presAssocID="{B2955E96-E913-FD4C-8878-5041C272836B}" presName="node" presStyleLbl="node1" presStyleIdx="3" presStyleCnt="6">
        <dgm:presLayoutVars>
          <dgm:bulletEnabled val="1"/>
        </dgm:presLayoutVars>
      </dgm:prSet>
      <dgm:spPr/>
    </dgm:pt>
    <dgm:pt modelId="{0EDD8301-C629-6549-8C60-CED05388E392}" type="pres">
      <dgm:prSet presAssocID="{3681A164-E7E1-E342-BF68-F254920D911A}" presName="sibTrans" presStyleCnt="0"/>
      <dgm:spPr/>
    </dgm:pt>
    <dgm:pt modelId="{5EBD7260-103B-1042-8F2E-34B7C11F9193}" type="pres">
      <dgm:prSet presAssocID="{6B9D72E5-7DF0-8548-B2F7-E4253D52927A}" presName="node" presStyleLbl="node1" presStyleIdx="4" presStyleCnt="6">
        <dgm:presLayoutVars>
          <dgm:bulletEnabled val="1"/>
        </dgm:presLayoutVars>
      </dgm:prSet>
      <dgm:spPr/>
    </dgm:pt>
    <dgm:pt modelId="{327555ED-0618-BF4C-9C64-B41B5187DF7E}" type="pres">
      <dgm:prSet presAssocID="{53AE6790-CAE6-5F4E-900E-3D5AE3D88DF7}" presName="sibTrans" presStyleCnt="0"/>
      <dgm:spPr/>
    </dgm:pt>
    <dgm:pt modelId="{53D5F9A0-DAA6-B342-81F1-D5E40D30DF6E}" type="pres">
      <dgm:prSet presAssocID="{EA79E30A-DF85-D445-89A4-47A5A4699C60}" presName="node" presStyleLbl="node1" presStyleIdx="5" presStyleCnt="6">
        <dgm:presLayoutVars>
          <dgm:bulletEnabled val="1"/>
        </dgm:presLayoutVars>
      </dgm:prSet>
      <dgm:spPr/>
    </dgm:pt>
  </dgm:ptLst>
  <dgm:cxnLst>
    <dgm:cxn modelId="{E51AC42B-917E-8B4B-B2AD-860E79A26CD0}" srcId="{0572DC3F-0999-DC42-80E4-A76D548E2E49}" destId="{680515E5-41A3-3C4E-B24A-05D79BC94EB2}" srcOrd="1" destOrd="0" parTransId="{650FD887-97CB-A544-B02C-580A577C0BA9}" sibTransId="{4EC1D5D4-F1E7-4249-A326-244D1F0199F8}"/>
    <dgm:cxn modelId="{7A313941-C159-9A4E-A69C-FFAF4005805C}" srcId="{0572DC3F-0999-DC42-80E4-A76D548E2E49}" destId="{7888E490-7EDF-9744-82B0-D53BF16AAD11}" srcOrd="2" destOrd="0" parTransId="{59AC1C16-53BE-8048-976F-113F18D39747}" sibTransId="{48D6E00A-404A-A64B-92F4-CD6368B383F8}"/>
    <dgm:cxn modelId="{DBA3BF4A-39CF-AA4B-A20D-26D93074323B}" srcId="{0572DC3F-0999-DC42-80E4-A76D548E2E49}" destId="{6B9D72E5-7DF0-8548-B2F7-E4253D52927A}" srcOrd="4" destOrd="0" parTransId="{2950BA99-61B0-054D-98F6-B3272A14B0F4}" sibTransId="{53AE6790-CAE6-5F4E-900E-3D5AE3D88DF7}"/>
    <dgm:cxn modelId="{5A14314B-EF93-9C40-A41D-A5EF7BF9654F}" type="presOf" srcId="{EA79E30A-DF85-D445-89A4-47A5A4699C60}" destId="{53D5F9A0-DAA6-B342-81F1-D5E40D30DF6E}" srcOrd="0" destOrd="0" presId="urn:microsoft.com/office/officeart/2005/8/layout/hList6"/>
    <dgm:cxn modelId="{C2730181-E05A-6D48-9B19-21CF8302261E}" type="presOf" srcId="{6B9D72E5-7DF0-8548-B2F7-E4253D52927A}" destId="{5EBD7260-103B-1042-8F2E-34B7C11F9193}" srcOrd="0" destOrd="0" presId="urn:microsoft.com/office/officeart/2005/8/layout/hList6"/>
    <dgm:cxn modelId="{F4D3578B-C607-7C4F-872E-16831F5F9009}" type="presOf" srcId="{E9C5446A-AD99-6B45-B3EE-8E0301ECD34C}" destId="{EE0E23C4-8F0A-684E-ACDB-9A851F7D1357}" srcOrd="0" destOrd="0" presId="urn:microsoft.com/office/officeart/2005/8/layout/hList6"/>
    <dgm:cxn modelId="{C583D6A2-75A5-3341-BA73-79B739D045C6}" srcId="{0572DC3F-0999-DC42-80E4-A76D548E2E49}" destId="{B2955E96-E913-FD4C-8878-5041C272836B}" srcOrd="3" destOrd="0" parTransId="{1FAAFB56-5BF6-FD4F-A565-7246E08767F1}" sibTransId="{3681A164-E7E1-E342-BF68-F254920D911A}"/>
    <dgm:cxn modelId="{A85A20B3-9B3F-724A-BF2A-F34B8C105029}" type="presOf" srcId="{7888E490-7EDF-9744-82B0-D53BF16AAD11}" destId="{346ED310-4B96-A547-8D4F-01E582984801}" srcOrd="0" destOrd="0" presId="urn:microsoft.com/office/officeart/2005/8/layout/hList6"/>
    <dgm:cxn modelId="{536DFFC7-DBCB-A049-A614-4CA582181B45}" srcId="{0572DC3F-0999-DC42-80E4-A76D548E2E49}" destId="{E9C5446A-AD99-6B45-B3EE-8E0301ECD34C}" srcOrd="0" destOrd="0" parTransId="{832295EC-0DA0-C444-9F71-39219B0457A5}" sibTransId="{F9A1B190-6669-CC4E-866F-B743B03D06DF}"/>
    <dgm:cxn modelId="{0D896EE2-B9D4-8A49-8665-470406D39A66}" srcId="{0572DC3F-0999-DC42-80E4-A76D548E2E49}" destId="{EA79E30A-DF85-D445-89A4-47A5A4699C60}" srcOrd="5" destOrd="0" parTransId="{0584F6E6-3A5A-5E46-8218-F77B7D9E5E9D}" sibTransId="{FE731FE8-0EEE-F24B-B8F9-484069E38C6F}"/>
    <dgm:cxn modelId="{66F244E9-D094-584E-A417-549D5BF5C3DC}" type="presOf" srcId="{B2955E96-E913-FD4C-8878-5041C272836B}" destId="{11986FD0-6533-AC45-BE7B-5EDC90728378}" srcOrd="0" destOrd="0" presId="urn:microsoft.com/office/officeart/2005/8/layout/hList6"/>
    <dgm:cxn modelId="{A95F60FE-FD7B-C04F-8735-598C4ADA89BB}" type="presOf" srcId="{0572DC3F-0999-DC42-80E4-A76D548E2E49}" destId="{6E9E0A5E-B341-0743-A265-052E56FBF12C}" srcOrd="0" destOrd="0" presId="urn:microsoft.com/office/officeart/2005/8/layout/hList6"/>
    <dgm:cxn modelId="{6EE08EFE-0A31-4343-B58C-1D43D9E026E0}" type="presOf" srcId="{680515E5-41A3-3C4E-B24A-05D79BC94EB2}" destId="{CA3DFAF1-D719-0B4A-BFD9-430972E5E28D}" srcOrd="0" destOrd="0" presId="urn:microsoft.com/office/officeart/2005/8/layout/hList6"/>
    <dgm:cxn modelId="{5AF3CA49-10CF-1445-8697-4453E153DA21}" type="presParOf" srcId="{6E9E0A5E-B341-0743-A265-052E56FBF12C}" destId="{EE0E23C4-8F0A-684E-ACDB-9A851F7D1357}" srcOrd="0" destOrd="0" presId="urn:microsoft.com/office/officeart/2005/8/layout/hList6"/>
    <dgm:cxn modelId="{3B522FF6-C218-E448-8D2F-7FD2B342F908}" type="presParOf" srcId="{6E9E0A5E-B341-0743-A265-052E56FBF12C}" destId="{5CFFDEA4-8AA7-9C44-A655-36EB434F25EF}" srcOrd="1" destOrd="0" presId="urn:microsoft.com/office/officeart/2005/8/layout/hList6"/>
    <dgm:cxn modelId="{00C41564-A372-644A-B3DF-22EB05B79407}" type="presParOf" srcId="{6E9E0A5E-B341-0743-A265-052E56FBF12C}" destId="{CA3DFAF1-D719-0B4A-BFD9-430972E5E28D}" srcOrd="2" destOrd="0" presId="urn:microsoft.com/office/officeart/2005/8/layout/hList6"/>
    <dgm:cxn modelId="{C1CB05A8-68FE-CC4D-B9D1-FE2E59EC927E}" type="presParOf" srcId="{6E9E0A5E-B341-0743-A265-052E56FBF12C}" destId="{C321C00A-8452-2647-8A99-DDA7D64ECC12}" srcOrd="3" destOrd="0" presId="urn:microsoft.com/office/officeart/2005/8/layout/hList6"/>
    <dgm:cxn modelId="{FD6E453B-A375-044F-AA64-1AC17BF44CA0}" type="presParOf" srcId="{6E9E0A5E-B341-0743-A265-052E56FBF12C}" destId="{346ED310-4B96-A547-8D4F-01E582984801}" srcOrd="4" destOrd="0" presId="urn:microsoft.com/office/officeart/2005/8/layout/hList6"/>
    <dgm:cxn modelId="{39174A4B-6069-3849-B784-5F699D7E8CE1}" type="presParOf" srcId="{6E9E0A5E-B341-0743-A265-052E56FBF12C}" destId="{C22128B5-7E0B-0248-8BEB-0E8EF96AD475}" srcOrd="5" destOrd="0" presId="urn:microsoft.com/office/officeart/2005/8/layout/hList6"/>
    <dgm:cxn modelId="{1B958ED5-794F-2A4C-834F-2C017458C794}" type="presParOf" srcId="{6E9E0A5E-B341-0743-A265-052E56FBF12C}" destId="{11986FD0-6533-AC45-BE7B-5EDC90728378}" srcOrd="6" destOrd="0" presId="urn:microsoft.com/office/officeart/2005/8/layout/hList6"/>
    <dgm:cxn modelId="{244B757E-49CB-AD44-9BCE-5C7CC7BF7DCA}" type="presParOf" srcId="{6E9E0A5E-B341-0743-A265-052E56FBF12C}" destId="{0EDD8301-C629-6549-8C60-CED05388E392}" srcOrd="7" destOrd="0" presId="urn:microsoft.com/office/officeart/2005/8/layout/hList6"/>
    <dgm:cxn modelId="{644F5402-79FF-CC4A-A469-557B108FAD83}" type="presParOf" srcId="{6E9E0A5E-B341-0743-A265-052E56FBF12C}" destId="{5EBD7260-103B-1042-8F2E-34B7C11F9193}" srcOrd="8" destOrd="0" presId="urn:microsoft.com/office/officeart/2005/8/layout/hList6"/>
    <dgm:cxn modelId="{09EE1453-B9A7-F140-A20B-1A0C0C745A52}" type="presParOf" srcId="{6E9E0A5E-B341-0743-A265-052E56FBF12C}" destId="{327555ED-0618-BF4C-9C64-B41B5187DF7E}" srcOrd="9" destOrd="0" presId="urn:microsoft.com/office/officeart/2005/8/layout/hList6"/>
    <dgm:cxn modelId="{8C0E0D2D-0CDA-8140-96C5-4961E488E95B}" type="presParOf" srcId="{6E9E0A5E-B341-0743-A265-052E56FBF12C}" destId="{53D5F9A0-DAA6-B342-81F1-D5E40D30DF6E}" srcOrd="10"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0958EA-085A-694A-B1DF-3BA89C9CEBD0}" type="doc">
      <dgm:prSet loTypeId="urn:microsoft.com/office/officeart/2008/layout/LinedList" loCatId="process" qsTypeId="urn:microsoft.com/office/officeart/2005/8/quickstyle/simple1" qsCatId="simple" csTypeId="urn:microsoft.com/office/officeart/2005/8/colors/accent1_2" csCatId="accent1" phldr="1"/>
      <dgm:spPr/>
      <dgm:t>
        <a:bodyPr/>
        <a:lstStyle/>
        <a:p>
          <a:endParaRPr lang="en-GB"/>
        </a:p>
      </dgm:t>
    </dgm:pt>
    <dgm:pt modelId="{DC6EA4A2-0491-5246-8FC9-E812CE0A2621}">
      <dgm:prSet/>
      <dgm:spPr/>
      <dgm:t>
        <a:bodyPr/>
        <a:lstStyle/>
        <a:p>
          <a:r>
            <a:rPr lang="en-IN" dirty="0"/>
            <a:t>Irrigation and electricity/power supply infrastructure</a:t>
          </a:r>
        </a:p>
      </dgm:t>
    </dgm:pt>
    <dgm:pt modelId="{D85BD8C3-1F54-904D-B69C-9AE92F45BDAD}" cxnId="{E65E8FC3-315D-2B44-9BA5-C6CF350FA945}" type="parTrans">
      <dgm:prSet/>
      <dgm:spPr/>
      <dgm:t>
        <a:bodyPr/>
        <a:lstStyle/>
        <a:p>
          <a:endParaRPr lang="en-GB"/>
        </a:p>
      </dgm:t>
    </dgm:pt>
    <dgm:pt modelId="{29AD6A12-8637-7748-A9B3-8A32275AA100}" cxnId="{E65E8FC3-315D-2B44-9BA5-C6CF350FA945}" type="sibTrans">
      <dgm:prSet/>
      <dgm:spPr/>
      <dgm:t>
        <a:bodyPr/>
        <a:lstStyle/>
        <a:p>
          <a:endParaRPr lang="en-GB"/>
        </a:p>
      </dgm:t>
    </dgm:pt>
    <dgm:pt modelId="{DD578680-0124-7E4A-9C4F-544398C75EFD}">
      <dgm:prSet/>
      <dgm:spPr/>
      <dgm:t>
        <a:bodyPr/>
        <a:lstStyle/>
        <a:p>
          <a:r>
            <a:rPr lang="en-IN" dirty="0"/>
            <a:t>Farm machinery</a:t>
          </a:r>
        </a:p>
      </dgm:t>
    </dgm:pt>
    <dgm:pt modelId="{492AAA3D-F6BC-3044-BC8C-048358DE0006}" cxnId="{D91C266C-E63D-9F49-98D4-9769A9DC58DA}" type="parTrans">
      <dgm:prSet/>
      <dgm:spPr/>
      <dgm:t>
        <a:bodyPr/>
        <a:lstStyle/>
        <a:p>
          <a:endParaRPr lang="en-GB"/>
        </a:p>
      </dgm:t>
    </dgm:pt>
    <dgm:pt modelId="{AC4205B8-DE92-CE49-B1BF-88465A50EC9C}" cxnId="{D91C266C-E63D-9F49-98D4-9769A9DC58DA}" type="sibTrans">
      <dgm:prSet/>
      <dgm:spPr/>
      <dgm:t>
        <a:bodyPr/>
        <a:lstStyle/>
        <a:p>
          <a:endParaRPr lang="en-GB"/>
        </a:p>
      </dgm:t>
    </dgm:pt>
    <dgm:pt modelId="{8985CF60-2740-734B-BC1A-C0AF67BF1FA6}">
      <dgm:prSet/>
      <dgm:spPr/>
      <dgm:t>
        <a:bodyPr/>
        <a:lstStyle/>
        <a:p>
          <a:r>
            <a:rPr lang="en-IN" dirty="0"/>
            <a:t>Seeds, Fertilizers and Pesticides </a:t>
          </a:r>
        </a:p>
      </dgm:t>
    </dgm:pt>
    <dgm:pt modelId="{297D694B-A049-F548-89B6-07A15E35805F}" cxnId="{45321756-5BD2-2847-865F-B81B0BFC3ECD}" type="parTrans">
      <dgm:prSet/>
      <dgm:spPr/>
      <dgm:t>
        <a:bodyPr/>
        <a:lstStyle/>
        <a:p>
          <a:endParaRPr lang="en-GB"/>
        </a:p>
      </dgm:t>
    </dgm:pt>
    <dgm:pt modelId="{B188AAE9-19B9-C347-904D-7DA9EC17D9D5}" cxnId="{45321756-5BD2-2847-865F-B81B0BFC3ECD}" type="sibTrans">
      <dgm:prSet/>
      <dgm:spPr/>
      <dgm:t>
        <a:bodyPr/>
        <a:lstStyle/>
        <a:p>
          <a:endParaRPr lang="en-GB"/>
        </a:p>
      </dgm:t>
    </dgm:pt>
    <dgm:pt modelId="{31244CE2-45BB-F243-BCAB-5E5EA51D8249}">
      <dgm:prSet/>
      <dgm:spPr/>
      <dgm:t>
        <a:bodyPr/>
        <a:lstStyle/>
        <a:p>
          <a:r>
            <a:rPr lang="en-IN" dirty="0"/>
            <a:t>Market price assurance and timely procurement</a:t>
          </a:r>
        </a:p>
      </dgm:t>
    </dgm:pt>
    <dgm:pt modelId="{1D2D2C96-ECED-2640-9F00-5ADE7C466ACF}" cxnId="{2756AB9E-9953-FA45-B509-75C4F74F70F1}" type="parTrans">
      <dgm:prSet/>
      <dgm:spPr/>
      <dgm:t>
        <a:bodyPr/>
        <a:lstStyle/>
        <a:p>
          <a:endParaRPr lang="en-GB"/>
        </a:p>
      </dgm:t>
    </dgm:pt>
    <dgm:pt modelId="{DE7915E9-9A96-E044-AD9B-03A8367B8AFC}" cxnId="{2756AB9E-9953-FA45-B509-75C4F74F70F1}" type="sibTrans">
      <dgm:prSet/>
      <dgm:spPr/>
      <dgm:t>
        <a:bodyPr/>
        <a:lstStyle/>
        <a:p>
          <a:endParaRPr lang="en-GB"/>
        </a:p>
      </dgm:t>
    </dgm:pt>
    <dgm:pt modelId="{7E46283B-7615-8442-9E5B-83FE68291F6A}">
      <dgm:prSet/>
      <dgm:spPr/>
      <dgm:t>
        <a:bodyPr/>
        <a:lstStyle/>
        <a:p>
          <a:r>
            <a:rPr lang="en-IN" dirty="0" err="1"/>
            <a:t>Godowns</a:t>
          </a:r>
          <a:r>
            <a:rPr lang="en-IN" dirty="0"/>
            <a:t> and storage</a:t>
          </a:r>
        </a:p>
      </dgm:t>
    </dgm:pt>
    <dgm:pt modelId="{8ABB3FA8-1133-8A46-A2E5-1535AEA87C7F}" cxnId="{97CBD988-01D9-D043-9B89-BB44A6EC8FCF}" type="parTrans">
      <dgm:prSet/>
      <dgm:spPr/>
      <dgm:t>
        <a:bodyPr/>
        <a:lstStyle/>
        <a:p>
          <a:endParaRPr lang="en-GB"/>
        </a:p>
      </dgm:t>
    </dgm:pt>
    <dgm:pt modelId="{48A68639-9368-314F-A8C9-D36C1C051A99}" cxnId="{97CBD988-01D9-D043-9B89-BB44A6EC8FCF}" type="sibTrans">
      <dgm:prSet/>
      <dgm:spPr/>
      <dgm:t>
        <a:bodyPr/>
        <a:lstStyle/>
        <a:p>
          <a:endParaRPr lang="en-GB"/>
        </a:p>
      </dgm:t>
    </dgm:pt>
    <dgm:pt modelId="{C52B2242-394F-E241-BD71-D83C6BC384A3}">
      <dgm:prSet/>
      <dgm:spPr/>
      <dgm:t>
        <a:bodyPr/>
        <a:lstStyle/>
        <a:p>
          <a:r>
            <a:rPr lang="en-IN" dirty="0"/>
            <a:t>Processing and Value Add</a:t>
          </a:r>
        </a:p>
      </dgm:t>
    </dgm:pt>
    <dgm:pt modelId="{5587EF18-876C-8441-A00D-2464B1A883D4}" cxnId="{460FB627-ADB3-974D-934D-698C859FF7B1}" type="parTrans">
      <dgm:prSet/>
      <dgm:spPr/>
      <dgm:t>
        <a:bodyPr/>
        <a:lstStyle/>
        <a:p>
          <a:endParaRPr lang="en-GB"/>
        </a:p>
      </dgm:t>
    </dgm:pt>
    <dgm:pt modelId="{229FA9CE-C092-9D45-A492-374880458B7B}" cxnId="{460FB627-ADB3-974D-934D-698C859FF7B1}" type="sibTrans">
      <dgm:prSet/>
      <dgm:spPr/>
      <dgm:t>
        <a:bodyPr/>
        <a:lstStyle/>
        <a:p>
          <a:endParaRPr lang="en-GB"/>
        </a:p>
      </dgm:t>
    </dgm:pt>
    <dgm:pt modelId="{D4E181C5-F2CF-774E-A0EA-CCC28A52CFA3}">
      <dgm:prSet/>
      <dgm:spPr/>
      <dgm:t>
        <a:bodyPr/>
        <a:lstStyle/>
        <a:p>
          <a:r>
            <a:rPr lang="en-IN" dirty="0"/>
            <a:t>Transportation</a:t>
          </a:r>
        </a:p>
      </dgm:t>
    </dgm:pt>
    <dgm:pt modelId="{C0635E04-C72A-0740-AFDA-D44CBFFCAF23}" cxnId="{55C83D8C-1861-0747-ADD3-24DC1B869C76}" type="parTrans">
      <dgm:prSet/>
      <dgm:spPr/>
      <dgm:t>
        <a:bodyPr/>
        <a:lstStyle/>
        <a:p>
          <a:endParaRPr lang="en-GB"/>
        </a:p>
      </dgm:t>
    </dgm:pt>
    <dgm:pt modelId="{85461019-01FA-744A-80FE-7B0491E6202C}" cxnId="{55C83D8C-1861-0747-ADD3-24DC1B869C76}" type="sibTrans">
      <dgm:prSet/>
      <dgm:spPr/>
      <dgm:t>
        <a:bodyPr/>
        <a:lstStyle/>
        <a:p>
          <a:endParaRPr lang="en-GB"/>
        </a:p>
      </dgm:t>
    </dgm:pt>
    <dgm:pt modelId="{C7096CC6-507E-FA42-8065-A9FD88D87806}">
      <dgm:prSet/>
      <dgm:spPr/>
      <dgm:t>
        <a:bodyPr/>
        <a:lstStyle/>
        <a:p>
          <a:r>
            <a:rPr lang="en-IN" dirty="0"/>
            <a:t>Storage infrastructure of Mandis</a:t>
          </a:r>
        </a:p>
      </dgm:t>
    </dgm:pt>
    <dgm:pt modelId="{A988D16A-E583-6C48-ACC6-A859720AB2B5}" cxnId="{3588403F-B7F0-8A4B-B030-031BBC89B25B}" type="parTrans">
      <dgm:prSet/>
      <dgm:spPr/>
      <dgm:t>
        <a:bodyPr/>
        <a:lstStyle/>
        <a:p>
          <a:endParaRPr lang="en-GB"/>
        </a:p>
      </dgm:t>
    </dgm:pt>
    <dgm:pt modelId="{14D589BE-8783-284B-ACA6-5582AA4D5939}" cxnId="{3588403F-B7F0-8A4B-B030-031BBC89B25B}" type="sibTrans">
      <dgm:prSet/>
      <dgm:spPr/>
      <dgm:t>
        <a:bodyPr/>
        <a:lstStyle/>
        <a:p>
          <a:endParaRPr lang="en-GB"/>
        </a:p>
      </dgm:t>
    </dgm:pt>
    <dgm:pt modelId="{E095A3C8-2D7C-184C-AE4C-95A64967DA05}">
      <dgm:prSet/>
      <dgm:spPr/>
      <dgm:t>
        <a:bodyPr/>
        <a:lstStyle/>
        <a:p>
          <a:r>
            <a:rPr lang="en-GB" dirty="0"/>
            <a:t>Distribution and sale to consumers, exports and to other industry(including now bio fuel)</a:t>
          </a:r>
        </a:p>
      </dgm:t>
    </dgm:pt>
    <dgm:pt modelId="{7C0BBA20-CD92-2940-A255-813B9E00A2D5}" cxnId="{C56CB097-1C7A-AC41-8112-DD97FCFF0F89}" type="parTrans">
      <dgm:prSet/>
      <dgm:spPr/>
      <dgm:t>
        <a:bodyPr/>
        <a:lstStyle/>
        <a:p>
          <a:endParaRPr lang="en-GB"/>
        </a:p>
      </dgm:t>
    </dgm:pt>
    <dgm:pt modelId="{0F469AFE-A5BA-5342-A2A0-572047B5A3D9}" cxnId="{C56CB097-1C7A-AC41-8112-DD97FCFF0F89}" type="sibTrans">
      <dgm:prSet/>
      <dgm:spPr/>
      <dgm:t>
        <a:bodyPr/>
        <a:lstStyle/>
        <a:p>
          <a:endParaRPr lang="en-GB"/>
        </a:p>
      </dgm:t>
    </dgm:pt>
    <dgm:pt modelId="{9DC9033E-C2DC-8246-A5DE-4E17EB1742FA}">
      <dgm:prSet/>
      <dgm:spPr/>
      <dgm:t>
        <a:bodyPr/>
        <a:lstStyle/>
        <a:p>
          <a:r>
            <a:rPr lang="en-GB" dirty="0"/>
            <a:t>Capital and credit for investments, variable cost including labour payments</a:t>
          </a:r>
        </a:p>
      </dgm:t>
    </dgm:pt>
    <dgm:pt modelId="{553ACA02-0956-1945-BBF3-81FD5753AA2B}" cxnId="{BD96EE92-00BB-2D49-9195-5AF37F6B8BEC}" type="parTrans">
      <dgm:prSet/>
      <dgm:spPr/>
      <dgm:t>
        <a:bodyPr/>
        <a:lstStyle/>
        <a:p>
          <a:endParaRPr lang="en-GB"/>
        </a:p>
      </dgm:t>
    </dgm:pt>
    <dgm:pt modelId="{411C9CDD-9968-9E46-BE57-73C3A1B89211}" cxnId="{BD96EE92-00BB-2D49-9195-5AF37F6B8BEC}" type="sibTrans">
      <dgm:prSet/>
      <dgm:spPr/>
      <dgm:t>
        <a:bodyPr/>
        <a:lstStyle/>
        <a:p>
          <a:endParaRPr lang="en-GB"/>
        </a:p>
      </dgm:t>
    </dgm:pt>
    <dgm:pt modelId="{C9A365FD-1EF1-C64F-AA51-1FD6094A2230}" type="pres">
      <dgm:prSet presAssocID="{560958EA-085A-694A-B1DF-3BA89C9CEBD0}" presName="vert0" presStyleCnt="0">
        <dgm:presLayoutVars>
          <dgm:dir/>
          <dgm:animOne val="branch"/>
          <dgm:animLvl val="lvl"/>
        </dgm:presLayoutVars>
      </dgm:prSet>
      <dgm:spPr/>
    </dgm:pt>
    <dgm:pt modelId="{F0725CAE-21AF-2A4B-B49E-E1108EB5B16A}" type="pres">
      <dgm:prSet presAssocID="{DC6EA4A2-0491-5246-8FC9-E812CE0A2621}" presName="thickLine" presStyleLbl="alignNode1" presStyleIdx="0" presStyleCnt="10"/>
      <dgm:spPr/>
    </dgm:pt>
    <dgm:pt modelId="{83DA16F4-2DA5-7345-859A-A12405EE57F2}" type="pres">
      <dgm:prSet presAssocID="{DC6EA4A2-0491-5246-8FC9-E812CE0A2621}" presName="horz1" presStyleCnt="0"/>
      <dgm:spPr/>
    </dgm:pt>
    <dgm:pt modelId="{229291A2-B047-7746-9C91-87C88E428C89}" type="pres">
      <dgm:prSet presAssocID="{DC6EA4A2-0491-5246-8FC9-E812CE0A2621}" presName="tx1" presStyleLbl="revTx" presStyleIdx="0" presStyleCnt="10"/>
      <dgm:spPr/>
    </dgm:pt>
    <dgm:pt modelId="{90E1FBE2-5189-184B-894B-A3C10431D383}" type="pres">
      <dgm:prSet presAssocID="{DC6EA4A2-0491-5246-8FC9-E812CE0A2621}" presName="vert1" presStyleCnt="0"/>
      <dgm:spPr/>
    </dgm:pt>
    <dgm:pt modelId="{354428D8-6073-9B47-8DB3-5D1E4FFD52B4}" type="pres">
      <dgm:prSet presAssocID="{DD578680-0124-7E4A-9C4F-544398C75EFD}" presName="thickLine" presStyleLbl="alignNode1" presStyleIdx="1" presStyleCnt="10"/>
      <dgm:spPr/>
    </dgm:pt>
    <dgm:pt modelId="{5FD9474C-8C55-884A-A29D-6F1531F4EC12}" type="pres">
      <dgm:prSet presAssocID="{DD578680-0124-7E4A-9C4F-544398C75EFD}" presName="horz1" presStyleCnt="0"/>
      <dgm:spPr/>
    </dgm:pt>
    <dgm:pt modelId="{081A7B6C-B2EE-684E-8882-72DF60D92F7C}" type="pres">
      <dgm:prSet presAssocID="{DD578680-0124-7E4A-9C4F-544398C75EFD}" presName="tx1" presStyleLbl="revTx" presStyleIdx="1" presStyleCnt="10"/>
      <dgm:spPr/>
    </dgm:pt>
    <dgm:pt modelId="{F47A4DF1-3B7E-754B-AF47-F016C10707DF}" type="pres">
      <dgm:prSet presAssocID="{DD578680-0124-7E4A-9C4F-544398C75EFD}" presName="vert1" presStyleCnt="0"/>
      <dgm:spPr/>
    </dgm:pt>
    <dgm:pt modelId="{DC4B9CE7-8C87-D340-B50A-71F7D2FD669D}" type="pres">
      <dgm:prSet presAssocID="{8985CF60-2740-734B-BC1A-C0AF67BF1FA6}" presName="thickLine" presStyleLbl="alignNode1" presStyleIdx="2" presStyleCnt="10"/>
      <dgm:spPr/>
    </dgm:pt>
    <dgm:pt modelId="{E61AF5B6-34B1-E047-AC71-AA009B989168}" type="pres">
      <dgm:prSet presAssocID="{8985CF60-2740-734B-BC1A-C0AF67BF1FA6}" presName="horz1" presStyleCnt="0"/>
      <dgm:spPr/>
    </dgm:pt>
    <dgm:pt modelId="{25C3E0BB-8D12-2540-B494-173DB8ADB33E}" type="pres">
      <dgm:prSet presAssocID="{8985CF60-2740-734B-BC1A-C0AF67BF1FA6}" presName="tx1" presStyleLbl="revTx" presStyleIdx="2" presStyleCnt="10"/>
      <dgm:spPr/>
    </dgm:pt>
    <dgm:pt modelId="{7B904044-1143-9A47-818B-0237847D2E98}" type="pres">
      <dgm:prSet presAssocID="{8985CF60-2740-734B-BC1A-C0AF67BF1FA6}" presName="vert1" presStyleCnt="0"/>
      <dgm:spPr/>
    </dgm:pt>
    <dgm:pt modelId="{58664EF3-5BAD-6942-BADC-0CA22A5E63EB}" type="pres">
      <dgm:prSet presAssocID="{31244CE2-45BB-F243-BCAB-5E5EA51D8249}" presName="thickLine" presStyleLbl="alignNode1" presStyleIdx="3" presStyleCnt="10"/>
      <dgm:spPr/>
    </dgm:pt>
    <dgm:pt modelId="{3BC2DBEA-2DBD-B54C-A53C-3CCD72A89287}" type="pres">
      <dgm:prSet presAssocID="{31244CE2-45BB-F243-BCAB-5E5EA51D8249}" presName="horz1" presStyleCnt="0"/>
      <dgm:spPr/>
    </dgm:pt>
    <dgm:pt modelId="{457FF6BA-9476-5F4C-9027-37AA7FF0A53E}" type="pres">
      <dgm:prSet presAssocID="{31244CE2-45BB-F243-BCAB-5E5EA51D8249}" presName="tx1" presStyleLbl="revTx" presStyleIdx="3" presStyleCnt="10"/>
      <dgm:spPr/>
    </dgm:pt>
    <dgm:pt modelId="{8C35B2D6-09CB-964D-87E6-386108A0E4BE}" type="pres">
      <dgm:prSet presAssocID="{31244CE2-45BB-F243-BCAB-5E5EA51D8249}" presName="vert1" presStyleCnt="0"/>
      <dgm:spPr/>
    </dgm:pt>
    <dgm:pt modelId="{64655289-E313-EF4F-81CA-312A98043DF9}" type="pres">
      <dgm:prSet presAssocID="{7E46283B-7615-8442-9E5B-83FE68291F6A}" presName="thickLine" presStyleLbl="alignNode1" presStyleIdx="4" presStyleCnt="10"/>
      <dgm:spPr/>
    </dgm:pt>
    <dgm:pt modelId="{3D9AA1FA-26E7-2B4F-B939-06C1C4000A9E}" type="pres">
      <dgm:prSet presAssocID="{7E46283B-7615-8442-9E5B-83FE68291F6A}" presName="horz1" presStyleCnt="0"/>
      <dgm:spPr/>
    </dgm:pt>
    <dgm:pt modelId="{B82C543E-C80D-8C44-A3E3-06FEEE0A9B2D}" type="pres">
      <dgm:prSet presAssocID="{7E46283B-7615-8442-9E5B-83FE68291F6A}" presName="tx1" presStyleLbl="revTx" presStyleIdx="4" presStyleCnt="10"/>
      <dgm:spPr/>
    </dgm:pt>
    <dgm:pt modelId="{51A72FEC-EE80-894C-A5F5-745AF58C6B80}" type="pres">
      <dgm:prSet presAssocID="{7E46283B-7615-8442-9E5B-83FE68291F6A}" presName="vert1" presStyleCnt="0"/>
      <dgm:spPr/>
    </dgm:pt>
    <dgm:pt modelId="{55F23446-419E-6345-939C-76713FFFC833}" type="pres">
      <dgm:prSet presAssocID="{C52B2242-394F-E241-BD71-D83C6BC384A3}" presName="thickLine" presStyleLbl="alignNode1" presStyleIdx="5" presStyleCnt="10"/>
      <dgm:spPr/>
    </dgm:pt>
    <dgm:pt modelId="{A6FFB0CF-1F75-914B-A6A9-F1C33F725342}" type="pres">
      <dgm:prSet presAssocID="{C52B2242-394F-E241-BD71-D83C6BC384A3}" presName="horz1" presStyleCnt="0"/>
      <dgm:spPr/>
    </dgm:pt>
    <dgm:pt modelId="{94B9E3FE-8623-2240-8001-AF140B4DFD99}" type="pres">
      <dgm:prSet presAssocID="{C52B2242-394F-E241-BD71-D83C6BC384A3}" presName="tx1" presStyleLbl="revTx" presStyleIdx="5" presStyleCnt="10"/>
      <dgm:spPr/>
    </dgm:pt>
    <dgm:pt modelId="{326D15B3-8046-0148-8159-9D57F899AE23}" type="pres">
      <dgm:prSet presAssocID="{C52B2242-394F-E241-BD71-D83C6BC384A3}" presName="vert1" presStyleCnt="0"/>
      <dgm:spPr/>
    </dgm:pt>
    <dgm:pt modelId="{442D0A64-0C3C-8E4B-88CA-990078A88F7A}" type="pres">
      <dgm:prSet presAssocID="{D4E181C5-F2CF-774E-A0EA-CCC28A52CFA3}" presName="thickLine" presStyleLbl="alignNode1" presStyleIdx="6" presStyleCnt="10"/>
      <dgm:spPr/>
    </dgm:pt>
    <dgm:pt modelId="{E22A0405-E891-D94A-97C2-F0FB845A66B3}" type="pres">
      <dgm:prSet presAssocID="{D4E181C5-F2CF-774E-A0EA-CCC28A52CFA3}" presName="horz1" presStyleCnt="0"/>
      <dgm:spPr/>
    </dgm:pt>
    <dgm:pt modelId="{B66F996C-B784-3A48-BC5C-9646E982EAA8}" type="pres">
      <dgm:prSet presAssocID="{D4E181C5-F2CF-774E-A0EA-CCC28A52CFA3}" presName="tx1" presStyleLbl="revTx" presStyleIdx="6" presStyleCnt="10"/>
      <dgm:spPr/>
    </dgm:pt>
    <dgm:pt modelId="{025CC208-8A56-C847-BC8B-508264EDD9B1}" type="pres">
      <dgm:prSet presAssocID="{D4E181C5-F2CF-774E-A0EA-CCC28A52CFA3}" presName="vert1" presStyleCnt="0"/>
      <dgm:spPr/>
    </dgm:pt>
    <dgm:pt modelId="{79AFC256-F65D-3D43-8F49-165EAC061A36}" type="pres">
      <dgm:prSet presAssocID="{C7096CC6-507E-FA42-8065-A9FD88D87806}" presName="thickLine" presStyleLbl="alignNode1" presStyleIdx="7" presStyleCnt="10"/>
      <dgm:spPr/>
    </dgm:pt>
    <dgm:pt modelId="{8631EACA-7E40-0040-8E11-1795C8C8427E}" type="pres">
      <dgm:prSet presAssocID="{C7096CC6-507E-FA42-8065-A9FD88D87806}" presName="horz1" presStyleCnt="0"/>
      <dgm:spPr/>
    </dgm:pt>
    <dgm:pt modelId="{1A5628CF-466A-5644-8A78-DED818164075}" type="pres">
      <dgm:prSet presAssocID="{C7096CC6-507E-FA42-8065-A9FD88D87806}" presName="tx1" presStyleLbl="revTx" presStyleIdx="7" presStyleCnt="10"/>
      <dgm:spPr/>
    </dgm:pt>
    <dgm:pt modelId="{94E017CD-7E9D-1A48-81CD-8B1D73F37B79}" type="pres">
      <dgm:prSet presAssocID="{C7096CC6-507E-FA42-8065-A9FD88D87806}" presName="vert1" presStyleCnt="0"/>
      <dgm:spPr/>
    </dgm:pt>
    <dgm:pt modelId="{C1AC746C-F180-0141-8F8E-779CB1ECFAA1}" type="pres">
      <dgm:prSet presAssocID="{E095A3C8-2D7C-184C-AE4C-95A64967DA05}" presName="thickLine" presStyleLbl="alignNode1" presStyleIdx="8" presStyleCnt="10"/>
      <dgm:spPr/>
    </dgm:pt>
    <dgm:pt modelId="{A16487B6-6915-8644-B53A-844710A0EB6E}" type="pres">
      <dgm:prSet presAssocID="{E095A3C8-2D7C-184C-AE4C-95A64967DA05}" presName="horz1" presStyleCnt="0"/>
      <dgm:spPr/>
    </dgm:pt>
    <dgm:pt modelId="{63FB61A5-A5C3-9A42-B5A3-A0AA4C1D9027}" type="pres">
      <dgm:prSet presAssocID="{E095A3C8-2D7C-184C-AE4C-95A64967DA05}" presName="tx1" presStyleLbl="revTx" presStyleIdx="8" presStyleCnt="10"/>
      <dgm:spPr/>
    </dgm:pt>
    <dgm:pt modelId="{60F0FF03-D665-FD43-B8EB-C8887E747A8D}" type="pres">
      <dgm:prSet presAssocID="{E095A3C8-2D7C-184C-AE4C-95A64967DA05}" presName="vert1" presStyleCnt="0"/>
      <dgm:spPr/>
    </dgm:pt>
    <dgm:pt modelId="{1DE1B930-0E70-4F40-8DAA-103FF3A8B5F7}" type="pres">
      <dgm:prSet presAssocID="{9DC9033E-C2DC-8246-A5DE-4E17EB1742FA}" presName="thickLine" presStyleLbl="alignNode1" presStyleIdx="9" presStyleCnt="10"/>
      <dgm:spPr/>
    </dgm:pt>
    <dgm:pt modelId="{E282313F-5194-5343-9B7A-92A6C47682ED}" type="pres">
      <dgm:prSet presAssocID="{9DC9033E-C2DC-8246-A5DE-4E17EB1742FA}" presName="horz1" presStyleCnt="0"/>
      <dgm:spPr/>
    </dgm:pt>
    <dgm:pt modelId="{49DC0C7D-A8A0-C945-9BA7-DAE39A1C01AB}" type="pres">
      <dgm:prSet presAssocID="{9DC9033E-C2DC-8246-A5DE-4E17EB1742FA}" presName="tx1" presStyleLbl="revTx" presStyleIdx="9" presStyleCnt="10"/>
      <dgm:spPr/>
    </dgm:pt>
    <dgm:pt modelId="{C86CBA0D-ADB5-5740-A690-338F57B8591A}" type="pres">
      <dgm:prSet presAssocID="{9DC9033E-C2DC-8246-A5DE-4E17EB1742FA}" presName="vert1" presStyleCnt="0"/>
      <dgm:spPr/>
    </dgm:pt>
  </dgm:ptLst>
  <dgm:cxnLst>
    <dgm:cxn modelId="{08D30407-44D8-EF42-B93D-E7E2BCFA8F98}" type="presOf" srcId="{31244CE2-45BB-F243-BCAB-5E5EA51D8249}" destId="{457FF6BA-9476-5F4C-9027-37AA7FF0A53E}" srcOrd="0" destOrd="0" presId="urn:microsoft.com/office/officeart/2008/layout/LinedList"/>
    <dgm:cxn modelId="{3FCDD821-FDCD-8946-A5D3-32CB53808259}" type="presOf" srcId="{D4E181C5-F2CF-774E-A0EA-CCC28A52CFA3}" destId="{B66F996C-B784-3A48-BC5C-9646E982EAA8}" srcOrd="0" destOrd="0" presId="urn:microsoft.com/office/officeart/2008/layout/LinedList"/>
    <dgm:cxn modelId="{460FB627-ADB3-974D-934D-698C859FF7B1}" srcId="{560958EA-085A-694A-B1DF-3BA89C9CEBD0}" destId="{C52B2242-394F-E241-BD71-D83C6BC384A3}" srcOrd="5" destOrd="0" parTransId="{5587EF18-876C-8441-A00D-2464B1A883D4}" sibTransId="{229FA9CE-C092-9D45-A492-374880458B7B}"/>
    <dgm:cxn modelId="{5849312C-5553-E046-9394-FF876210DDEE}" type="presOf" srcId="{C7096CC6-507E-FA42-8065-A9FD88D87806}" destId="{1A5628CF-466A-5644-8A78-DED818164075}" srcOrd="0" destOrd="0" presId="urn:microsoft.com/office/officeart/2008/layout/LinedList"/>
    <dgm:cxn modelId="{FA615334-DBEF-7841-818F-1B5D618524B6}" type="presOf" srcId="{C52B2242-394F-E241-BD71-D83C6BC384A3}" destId="{94B9E3FE-8623-2240-8001-AF140B4DFD99}" srcOrd="0" destOrd="0" presId="urn:microsoft.com/office/officeart/2008/layout/LinedList"/>
    <dgm:cxn modelId="{E0E3023D-4320-B945-86EC-1BA74D8D8959}" type="presOf" srcId="{8985CF60-2740-734B-BC1A-C0AF67BF1FA6}" destId="{25C3E0BB-8D12-2540-B494-173DB8ADB33E}" srcOrd="0" destOrd="0" presId="urn:microsoft.com/office/officeart/2008/layout/LinedList"/>
    <dgm:cxn modelId="{3588403F-B7F0-8A4B-B030-031BBC89B25B}" srcId="{560958EA-085A-694A-B1DF-3BA89C9CEBD0}" destId="{C7096CC6-507E-FA42-8065-A9FD88D87806}" srcOrd="7" destOrd="0" parTransId="{A988D16A-E583-6C48-ACC6-A859720AB2B5}" sibTransId="{14D589BE-8783-284B-ACA6-5582AA4D5939}"/>
    <dgm:cxn modelId="{606F5245-D01C-3643-8668-6C9DA43D12CC}" type="presOf" srcId="{DD578680-0124-7E4A-9C4F-544398C75EFD}" destId="{081A7B6C-B2EE-684E-8882-72DF60D92F7C}" srcOrd="0" destOrd="0" presId="urn:microsoft.com/office/officeart/2008/layout/LinedList"/>
    <dgm:cxn modelId="{45321756-5BD2-2847-865F-B81B0BFC3ECD}" srcId="{560958EA-085A-694A-B1DF-3BA89C9CEBD0}" destId="{8985CF60-2740-734B-BC1A-C0AF67BF1FA6}" srcOrd="2" destOrd="0" parTransId="{297D694B-A049-F548-89B6-07A15E35805F}" sibTransId="{B188AAE9-19B9-C347-904D-7DA9EC17D9D5}"/>
    <dgm:cxn modelId="{D91C266C-E63D-9F49-98D4-9769A9DC58DA}" srcId="{560958EA-085A-694A-B1DF-3BA89C9CEBD0}" destId="{DD578680-0124-7E4A-9C4F-544398C75EFD}" srcOrd="1" destOrd="0" parTransId="{492AAA3D-F6BC-3044-BC8C-048358DE0006}" sibTransId="{AC4205B8-DE92-CE49-B1BF-88465A50EC9C}"/>
    <dgm:cxn modelId="{70961E6E-B8F2-B649-B871-A3B2223C3716}" type="presOf" srcId="{E095A3C8-2D7C-184C-AE4C-95A64967DA05}" destId="{63FB61A5-A5C3-9A42-B5A3-A0AA4C1D9027}" srcOrd="0" destOrd="0" presId="urn:microsoft.com/office/officeart/2008/layout/LinedList"/>
    <dgm:cxn modelId="{35EB086F-C318-064D-8A41-424A07E47AD1}" type="presOf" srcId="{7E46283B-7615-8442-9E5B-83FE68291F6A}" destId="{B82C543E-C80D-8C44-A3E3-06FEEE0A9B2D}" srcOrd="0" destOrd="0" presId="urn:microsoft.com/office/officeart/2008/layout/LinedList"/>
    <dgm:cxn modelId="{97CBD988-01D9-D043-9B89-BB44A6EC8FCF}" srcId="{560958EA-085A-694A-B1DF-3BA89C9CEBD0}" destId="{7E46283B-7615-8442-9E5B-83FE68291F6A}" srcOrd="4" destOrd="0" parTransId="{8ABB3FA8-1133-8A46-A2E5-1535AEA87C7F}" sibTransId="{48A68639-9368-314F-A8C9-D36C1C051A99}"/>
    <dgm:cxn modelId="{55C83D8C-1861-0747-ADD3-24DC1B869C76}" srcId="{560958EA-085A-694A-B1DF-3BA89C9CEBD0}" destId="{D4E181C5-F2CF-774E-A0EA-CCC28A52CFA3}" srcOrd="6" destOrd="0" parTransId="{C0635E04-C72A-0740-AFDA-D44CBFFCAF23}" sibTransId="{85461019-01FA-744A-80FE-7B0491E6202C}"/>
    <dgm:cxn modelId="{BD96EE92-00BB-2D49-9195-5AF37F6B8BEC}" srcId="{560958EA-085A-694A-B1DF-3BA89C9CEBD0}" destId="{9DC9033E-C2DC-8246-A5DE-4E17EB1742FA}" srcOrd="9" destOrd="0" parTransId="{553ACA02-0956-1945-BBF3-81FD5753AA2B}" sibTransId="{411C9CDD-9968-9E46-BE57-73C3A1B89211}"/>
    <dgm:cxn modelId="{C56CB097-1C7A-AC41-8112-DD97FCFF0F89}" srcId="{560958EA-085A-694A-B1DF-3BA89C9CEBD0}" destId="{E095A3C8-2D7C-184C-AE4C-95A64967DA05}" srcOrd="8" destOrd="0" parTransId="{7C0BBA20-CD92-2940-A255-813B9E00A2D5}" sibTransId="{0F469AFE-A5BA-5342-A2A0-572047B5A3D9}"/>
    <dgm:cxn modelId="{2756AB9E-9953-FA45-B509-75C4F74F70F1}" srcId="{560958EA-085A-694A-B1DF-3BA89C9CEBD0}" destId="{31244CE2-45BB-F243-BCAB-5E5EA51D8249}" srcOrd="3" destOrd="0" parTransId="{1D2D2C96-ECED-2640-9F00-5ADE7C466ACF}" sibTransId="{DE7915E9-9A96-E044-AD9B-03A8367B8AFC}"/>
    <dgm:cxn modelId="{252D61AA-7882-F544-AEAA-5F7C37E9D958}" type="presOf" srcId="{560958EA-085A-694A-B1DF-3BA89C9CEBD0}" destId="{C9A365FD-1EF1-C64F-AA51-1FD6094A2230}" srcOrd="0" destOrd="0" presId="urn:microsoft.com/office/officeart/2008/layout/LinedList"/>
    <dgm:cxn modelId="{E65E8FC3-315D-2B44-9BA5-C6CF350FA945}" srcId="{560958EA-085A-694A-B1DF-3BA89C9CEBD0}" destId="{DC6EA4A2-0491-5246-8FC9-E812CE0A2621}" srcOrd="0" destOrd="0" parTransId="{D85BD8C3-1F54-904D-B69C-9AE92F45BDAD}" sibTransId="{29AD6A12-8637-7748-A9B3-8A32275AA100}"/>
    <dgm:cxn modelId="{E79986CD-E226-6442-B73D-2407DCE42E4C}" type="presOf" srcId="{DC6EA4A2-0491-5246-8FC9-E812CE0A2621}" destId="{229291A2-B047-7746-9C91-87C88E428C89}" srcOrd="0" destOrd="0" presId="urn:microsoft.com/office/officeart/2008/layout/LinedList"/>
    <dgm:cxn modelId="{6A157FEB-5E75-194B-A0A3-E96F9C1A88A1}" type="presOf" srcId="{9DC9033E-C2DC-8246-A5DE-4E17EB1742FA}" destId="{49DC0C7D-A8A0-C945-9BA7-DAE39A1C01AB}" srcOrd="0" destOrd="0" presId="urn:microsoft.com/office/officeart/2008/layout/LinedList"/>
    <dgm:cxn modelId="{B618EE7B-CFF3-5147-B416-86C4E61D12FF}" type="presParOf" srcId="{C9A365FD-1EF1-C64F-AA51-1FD6094A2230}" destId="{F0725CAE-21AF-2A4B-B49E-E1108EB5B16A}" srcOrd="0" destOrd="0" presId="urn:microsoft.com/office/officeart/2008/layout/LinedList"/>
    <dgm:cxn modelId="{8FB51654-C400-C84F-ACFD-C4A7F20355A6}" type="presParOf" srcId="{C9A365FD-1EF1-C64F-AA51-1FD6094A2230}" destId="{83DA16F4-2DA5-7345-859A-A12405EE57F2}" srcOrd="1" destOrd="0" presId="urn:microsoft.com/office/officeart/2008/layout/LinedList"/>
    <dgm:cxn modelId="{86ABD374-4C75-1F49-A064-C84E9BA316CC}" type="presParOf" srcId="{83DA16F4-2DA5-7345-859A-A12405EE57F2}" destId="{229291A2-B047-7746-9C91-87C88E428C89}" srcOrd="0" destOrd="0" presId="urn:microsoft.com/office/officeart/2008/layout/LinedList"/>
    <dgm:cxn modelId="{C158997D-9EEC-1140-9C7E-FB6DD54543ED}" type="presParOf" srcId="{83DA16F4-2DA5-7345-859A-A12405EE57F2}" destId="{90E1FBE2-5189-184B-894B-A3C10431D383}" srcOrd="1" destOrd="0" presId="urn:microsoft.com/office/officeart/2008/layout/LinedList"/>
    <dgm:cxn modelId="{FD7D251E-739E-9A4F-90E5-5675B80D76AF}" type="presParOf" srcId="{C9A365FD-1EF1-C64F-AA51-1FD6094A2230}" destId="{354428D8-6073-9B47-8DB3-5D1E4FFD52B4}" srcOrd="2" destOrd="0" presId="urn:microsoft.com/office/officeart/2008/layout/LinedList"/>
    <dgm:cxn modelId="{C1082823-F2CA-4249-903F-E8066189D6C3}" type="presParOf" srcId="{C9A365FD-1EF1-C64F-AA51-1FD6094A2230}" destId="{5FD9474C-8C55-884A-A29D-6F1531F4EC12}" srcOrd="3" destOrd="0" presId="urn:microsoft.com/office/officeart/2008/layout/LinedList"/>
    <dgm:cxn modelId="{B2D83B60-CCA5-EB4A-ABB4-F479CCDA20F0}" type="presParOf" srcId="{5FD9474C-8C55-884A-A29D-6F1531F4EC12}" destId="{081A7B6C-B2EE-684E-8882-72DF60D92F7C}" srcOrd="0" destOrd="0" presId="urn:microsoft.com/office/officeart/2008/layout/LinedList"/>
    <dgm:cxn modelId="{B67B6E4C-8541-C246-9CC5-E3AC9AD7799F}" type="presParOf" srcId="{5FD9474C-8C55-884A-A29D-6F1531F4EC12}" destId="{F47A4DF1-3B7E-754B-AF47-F016C10707DF}" srcOrd="1" destOrd="0" presId="urn:microsoft.com/office/officeart/2008/layout/LinedList"/>
    <dgm:cxn modelId="{1BC79769-B93B-234F-B5CF-195603013FDF}" type="presParOf" srcId="{C9A365FD-1EF1-C64F-AA51-1FD6094A2230}" destId="{DC4B9CE7-8C87-D340-B50A-71F7D2FD669D}" srcOrd="4" destOrd="0" presId="urn:microsoft.com/office/officeart/2008/layout/LinedList"/>
    <dgm:cxn modelId="{2440F3F3-07BC-FF40-8FD1-EAAB5C6FA40F}" type="presParOf" srcId="{C9A365FD-1EF1-C64F-AA51-1FD6094A2230}" destId="{E61AF5B6-34B1-E047-AC71-AA009B989168}" srcOrd="5" destOrd="0" presId="urn:microsoft.com/office/officeart/2008/layout/LinedList"/>
    <dgm:cxn modelId="{4F60EE46-C8A2-E544-9122-0943E7A9912A}" type="presParOf" srcId="{E61AF5B6-34B1-E047-AC71-AA009B989168}" destId="{25C3E0BB-8D12-2540-B494-173DB8ADB33E}" srcOrd="0" destOrd="0" presId="urn:microsoft.com/office/officeart/2008/layout/LinedList"/>
    <dgm:cxn modelId="{A39BC55E-B953-A341-AFFB-2B9750EA700C}" type="presParOf" srcId="{E61AF5B6-34B1-E047-AC71-AA009B989168}" destId="{7B904044-1143-9A47-818B-0237847D2E98}" srcOrd="1" destOrd="0" presId="urn:microsoft.com/office/officeart/2008/layout/LinedList"/>
    <dgm:cxn modelId="{91B07EFD-CC98-1745-B297-AADDE6817135}" type="presParOf" srcId="{C9A365FD-1EF1-C64F-AA51-1FD6094A2230}" destId="{58664EF3-5BAD-6942-BADC-0CA22A5E63EB}" srcOrd="6" destOrd="0" presId="urn:microsoft.com/office/officeart/2008/layout/LinedList"/>
    <dgm:cxn modelId="{ABC2272E-7F9D-564F-BC5D-84A5681A1A13}" type="presParOf" srcId="{C9A365FD-1EF1-C64F-AA51-1FD6094A2230}" destId="{3BC2DBEA-2DBD-B54C-A53C-3CCD72A89287}" srcOrd="7" destOrd="0" presId="urn:microsoft.com/office/officeart/2008/layout/LinedList"/>
    <dgm:cxn modelId="{D8FE750F-376B-484F-BAE7-2D8126E541EC}" type="presParOf" srcId="{3BC2DBEA-2DBD-B54C-A53C-3CCD72A89287}" destId="{457FF6BA-9476-5F4C-9027-37AA7FF0A53E}" srcOrd="0" destOrd="0" presId="urn:microsoft.com/office/officeart/2008/layout/LinedList"/>
    <dgm:cxn modelId="{E090BAD9-1F5F-294A-A3F0-667550E4CF9B}" type="presParOf" srcId="{3BC2DBEA-2DBD-B54C-A53C-3CCD72A89287}" destId="{8C35B2D6-09CB-964D-87E6-386108A0E4BE}" srcOrd="1" destOrd="0" presId="urn:microsoft.com/office/officeart/2008/layout/LinedList"/>
    <dgm:cxn modelId="{63CA88C8-8E4D-7141-AF12-BE2393904354}" type="presParOf" srcId="{C9A365FD-1EF1-C64F-AA51-1FD6094A2230}" destId="{64655289-E313-EF4F-81CA-312A98043DF9}" srcOrd="8" destOrd="0" presId="urn:microsoft.com/office/officeart/2008/layout/LinedList"/>
    <dgm:cxn modelId="{C4B1AAF0-8188-F042-8095-CE8A3EB2F83F}" type="presParOf" srcId="{C9A365FD-1EF1-C64F-AA51-1FD6094A2230}" destId="{3D9AA1FA-26E7-2B4F-B939-06C1C4000A9E}" srcOrd="9" destOrd="0" presId="urn:microsoft.com/office/officeart/2008/layout/LinedList"/>
    <dgm:cxn modelId="{B433697A-ED12-0B4A-AABD-D2FD0BD51325}" type="presParOf" srcId="{3D9AA1FA-26E7-2B4F-B939-06C1C4000A9E}" destId="{B82C543E-C80D-8C44-A3E3-06FEEE0A9B2D}" srcOrd="0" destOrd="0" presId="urn:microsoft.com/office/officeart/2008/layout/LinedList"/>
    <dgm:cxn modelId="{D3B6CEA6-E4DD-0B4C-B694-099FAAAEBB9B}" type="presParOf" srcId="{3D9AA1FA-26E7-2B4F-B939-06C1C4000A9E}" destId="{51A72FEC-EE80-894C-A5F5-745AF58C6B80}" srcOrd="1" destOrd="0" presId="urn:microsoft.com/office/officeart/2008/layout/LinedList"/>
    <dgm:cxn modelId="{6BC8324A-4992-9F46-9209-80B78E273C36}" type="presParOf" srcId="{C9A365FD-1EF1-C64F-AA51-1FD6094A2230}" destId="{55F23446-419E-6345-939C-76713FFFC833}" srcOrd="10" destOrd="0" presId="urn:microsoft.com/office/officeart/2008/layout/LinedList"/>
    <dgm:cxn modelId="{1792DC9C-C5D3-8745-A75C-9837ED8185C2}" type="presParOf" srcId="{C9A365FD-1EF1-C64F-AA51-1FD6094A2230}" destId="{A6FFB0CF-1F75-914B-A6A9-F1C33F725342}" srcOrd="11" destOrd="0" presId="urn:microsoft.com/office/officeart/2008/layout/LinedList"/>
    <dgm:cxn modelId="{B824539D-D5BC-4C46-A3B9-AAD962FB64F5}" type="presParOf" srcId="{A6FFB0CF-1F75-914B-A6A9-F1C33F725342}" destId="{94B9E3FE-8623-2240-8001-AF140B4DFD99}" srcOrd="0" destOrd="0" presId="urn:microsoft.com/office/officeart/2008/layout/LinedList"/>
    <dgm:cxn modelId="{10DC4ADA-A72A-6D43-8295-167A5CDFA5E7}" type="presParOf" srcId="{A6FFB0CF-1F75-914B-A6A9-F1C33F725342}" destId="{326D15B3-8046-0148-8159-9D57F899AE23}" srcOrd="1" destOrd="0" presId="urn:microsoft.com/office/officeart/2008/layout/LinedList"/>
    <dgm:cxn modelId="{7BCEB2F0-8C2F-3947-95D9-56AA56186AC1}" type="presParOf" srcId="{C9A365FD-1EF1-C64F-AA51-1FD6094A2230}" destId="{442D0A64-0C3C-8E4B-88CA-990078A88F7A}" srcOrd="12" destOrd="0" presId="urn:microsoft.com/office/officeart/2008/layout/LinedList"/>
    <dgm:cxn modelId="{D1A350EC-6A7F-3B46-B94E-C2D521E9E908}" type="presParOf" srcId="{C9A365FD-1EF1-C64F-AA51-1FD6094A2230}" destId="{E22A0405-E891-D94A-97C2-F0FB845A66B3}" srcOrd="13" destOrd="0" presId="urn:microsoft.com/office/officeart/2008/layout/LinedList"/>
    <dgm:cxn modelId="{F410BED3-A857-B745-8ABA-A03102CDF511}" type="presParOf" srcId="{E22A0405-E891-D94A-97C2-F0FB845A66B3}" destId="{B66F996C-B784-3A48-BC5C-9646E982EAA8}" srcOrd="0" destOrd="0" presId="urn:microsoft.com/office/officeart/2008/layout/LinedList"/>
    <dgm:cxn modelId="{73D8FF03-804C-6240-A569-694783E560DC}" type="presParOf" srcId="{E22A0405-E891-D94A-97C2-F0FB845A66B3}" destId="{025CC208-8A56-C847-BC8B-508264EDD9B1}" srcOrd="1" destOrd="0" presId="urn:microsoft.com/office/officeart/2008/layout/LinedList"/>
    <dgm:cxn modelId="{91334EF4-4842-6543-8157-AF254A897374}" type="presParOf" srcId="{C9A365FD-1EF1-C64F-AA51-1FD6094A2230}" destId="{79AFC256-F65D-3D43-8F49-165EAC061A36}" srcOrd="14" destOrd="0" presId="urn:microsoft.com/office/officeart/2008/layout/LinedList"/>
    <dgm:cxn modelId="{F76CC62C-F56E-FF4F-8026-266485F25523}" type="presParOf" srcId="{C9A365FD-1EF1-C64F-AA51-1FD6094A2230}" destId="{8631EACA-7E40-0040-8E11-1795C8C8427E}" srcOrd="15" destOrd="0" presId="urn:microsoft.com/office/officeart/2008/layout/LinedList"/>
    <dgm:cxn modelId="{CCC13895-4CEC-9A4C-BA59-32858C22A337}" type="presParOf" srcId="{8631EACA-7E40-0040-8E11-1795C8C8427E}" destId="{1A5628CF-466A-5644-8A78-DED818164075}" srcOrd="0" destOrd="0" presId="urn:microsoft.com/office/officeart/2008/layout/LinedList"/>
    <dgm:cxn modelId="{087EC1F8-A74E-C142-8968-8291A14F3D13}" type="presParOf" srcId="{8631EACA-7E40-0040-8E11-1795C8C8427E}" destId="{94E017CD-7E9D-1A48-81CD-8B1D73F37B79}" srcOrd="1" destOrd="0" presId="urn:microsoft.com/office/officeart/2008/layout/LinedList"/>
    <dgm:cxn modelId="{7027BDD1-85EF-8242-9925-7E30E1009DF4}" type="presParOf" srcId="{C9A365FD-1EF1-C64F-AA51-1FD6094A2230}" destId="{C1AC746C-F180-0141-8F8E-779CB1ECFAA1}" srcOrd="16" destOrd="0" presId="urn:microsoft.com/office/officeart/2008/layout/LinedList"/>
    <dgm:cxn modelId="{7D494775-7E87-4547-A28A-C294FB9867A2}" type="presParOf" srcId="{C9A365FD-1EF1-C64F-AA51-1FD6094A2230}" destId="{A16487B6-6915-8644-B53A-844710A0EB6E}" srcOrd="17" destOrd="0" presId="urn:microsoft.com/office/officeart/2008/layout/LinedList"/>
    <dgm:cxn modelId="{759D5460-8949-5742-B5CB-1579BAACD146}" type="presParOf" srcId="{A16487B6-6915-8644-B53A-844710A0EB6E}" destId="{63FB61A5-A5C3-9A42-B5A3-A0AA4C1D9027}" srcOrd="0" destOrd="0" presId="urn:microsoft.com/office/officeart/2008/layout/LinedList"/>
    <dgm:cxn modelId="{66B58F13-840B-B345-AECA-FA7677D92FA5}" type="presParOf" srcId="{A16487B6-6915-8644-B53A-844710A0EB6E}" destId="{60F0FF03-D665-FD43-B8EB-C8887E747A8D}" srcOrd="1" destOrd="0" presId="urn:microsoft.com/office/officeart/2008/layout/LinedList"/>
    <dgm:cxn modelId="{BAD632E1-9245-1640-846E-8F5ED05EE262}" type="presParOf" srcId="{C9A365FD-1EF1-C64F-AA51-1FD6094A2230}" destId="{1DE1B930-0E70-4F40-8DAA-103FF3A8B5F7}" srcOrd="18" destOrd="0" presId="urn:microsoft.com/office/officeart/2008/layout/LinedList"/>
    <dgm:cxn modelId="{48D49940-7D8D-9645-8071-6199CFB46DB7}" type="presParOf" srcId="{C9A365FD-1EF1-C64F-AA51-1FD6094A2230}" destId="{E282313F-5194-5343-9B7A-92A6C47682ED}" srcOrd="19" destOrd="0" presId="urn:microsoft.com/office/officeart/2008/layout/LinedList"/>
    <dgm:cxn modelId="{50603617-AF43-3841-8921-D9F24743BB74}" type="presParOf" srcId="{E282313F-5194-5343-9B7A-92A6C47682ED}" destId="{49DC0C7D-A8A0-C945-9BA7-DAE39A1C01AB}" srcOrd="0" destOrd="0" presId="urn:microsoft.com/office/officeart/2008/layout/LinedList"/>
    <dgm:cxn modelId="{D9DEC427-7F64-D24D-A083-8015D958CE64}" type="presParOf" srcId="{E282313F-5194-5343-9B7A-92A6C47682ED}" destId="{C86CBA0D-ADB5-5740-A690-338F57B8591A}"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112957" cy="5557234"/>
        <a:chOff x="0" y="0"/>
        <a:chExt cx="6112957" cy="5557234"/>
      </a:xfrm>
    </dsp:grpSpPr>
    <dsp:sp modelId="{A04496C5-0C90-9141-BC76-A5DA28917D32}">
      <dsp:nvSpPr>
        <dsp:cNvPr id="3" name="Shape 2"/>
        <dsp:cNvSpPr/>
      </dsp:nvSpPr>
      <dsp:spPr bwMode="white">
        <a:xfrm rot="4396374">
          <a:off x="2522920" y="1105846"/>
          <a:ext cx="4797334" cy="3345542"/>
        </a:xfrm>
        <a:prstGeom prst="swooshArrow">
          <a:avLst>
            <a:gd name="adj1" fmla="val 16310"/>
            <a:gd name="adj2" fmla="val 31369"/>
          </a:avLst>
        </a:prstGeom>
      </dsp:spPr>
      <dsp:style>
        <a:lnRef idx="3">
          <a:schemeClr val="lt1"/>
        </a:lnRef>
        <a:fillRef idx="1">
          <a:schemeClr val="accent2"/>
        </a:fillRef>
        <a:effectRef idx="1">
          <a:scrgbClr r="0" g="0" b="0"/>
        </a:effectRef>
        <a:fontRef idx="minor">
          <a:schemeClr val="lt1"/>
        </a:fontRef>
      </dsp:style>
      <dsp:txXfrm rot="4396374">
        <a:off x="2522920" y="1105846"/>
        <a:ext cx="4797334" cy="3345542"/>
      </dsp:txXfrm>
    </dsp:sp>
    <dsp:sp modelId="{C82484D0-5E04-DF4C-8959-BA1178AE1D51}">
      <dsp:nvSpPr>
        <dsp:cNvPr id="6" name="Oval 5"/>
        <dsp:cNvSpPr/>
      </dsp:nvSpPr>
      <dsp:spPr bwMode="white">
        <a:xfrm>
          <a:off x="4158023" y="1435989"/>
          <a:ext cx="121148" cy="121148"/>
        </a:xfrm>
        <a:prstGeom prst="ellipse">
          <a:avLst/>
        </a:prstGeom>
      </dsp:spPr>
      <dsp:style>
        <a:lnRef idx="3">
          <a:schemeClr val="lt1"/>
        </a:lnRef>
        <a:fillRef idx="1">
          <a:schemeClr val="accent2">
            <a:tint val="60000"/>
          </a:schemeClr>
        </a:fillRef>
        <a:effectRef idx="1">
          <a:scrgbClr r="0" g="0" b="0"/>
        </a:effectRef>
        <a:fontRef idx="minor"/>
      </dsp:style>
      <dsp:txXfrm>
        <a:off x="4158023" y="1435989"/>
        <a:ext cx="121148" cy="121148"/>
      </dsp:txXfrm>
    </dsp:sp>
    <dsp:sp modelId="{FB8AC801-0A38-474B-8C9B-1786B9059773}">
      <dsp:nvSpPr>
        <dsp:cNvPr id="8" name="Oval 7"/>
        <dsp:cNvSpPr/>
      </dsp:nvSpPr>
      <dsp:spPr bwMode="white">
        <a:xfrm>
          <a:off x="4842063" y="1961148"/>
          <a:ext cx="121148" cy="121148"/>
        </a:xfrm>
        <a:prstGeom prst="ellipse">
          <a:avLst/>
        </a:prstGeom>
      </dsp:spPr>
      <dsp:style>
        <a:lnRef idx="3">
          <a:schemeClr val="lt1"/>
        </a:lnRef>
        <a:fillRef idx="1">
          <a:schemeClr val="accent2">
            <a:tint val="60000"/>
          </a:schemeClr>
        </a:fillRef>
        <a:effectRef idx="1">
          <a:scrgbClr r="0" g="0" b="0"/>
        </a:effectRef>
        <a:fontRef idx="minor"/>
      </dsp:style>
      <dsp:txXfrm>
        <a:off x="4842063" y="1961148"/>
        <a:ext cx="121148" cy="121148"/>
      </dsp:txXfrm>
    </dsp:sp>
    <dsp:sp modelId="{4FF506D9-6628-F248-8FD3-942B43856766}">
      <dsp:nvSpPr>
        <dsp:cNvPr id="10" name="Oval 9"/>
        <dsp:cNvSpPr/>
      </dsp:nvSpPr>
      <dsp:spPr bwMode="white">
        <a:xfrm>
          <a:off x="5457027" y="2575778"/>
          <a:ext cx="121148" cy="121148"/>
        </a:xfrm>
        <a:prstGeom prst="ellipse">
          <a:avLst/>
        </a:prstGeom>
      </dsp:spPr>
      <dsp:style>
        <a:lnRef idx="3">
          <a:schemeClr val="lt1"/>
        </a:lnRef>
        <a:fillRef idx="1">
          <a:schemeClr val="accent2">
            <a:tint val="60000"/>
          </a:schemeClr>
        </a:fillRef>
        <a:effectRef idx="1">
          <a:scrgbClr r="0" g="0" b="0"/>
        </a:effectRef>
        <a:fontRef idx="minor"/>
      </dsp:style>
      <dsp:txXfrm>
        <a:off x="5457027" y="2575778"/>
        <a:ext cx="121148" cy="121148"/>
      </dsp:txXfrm>
    </dsp:sp>
    <dsp:sp modelId="{DD879E22-7FB3-3E4B-8053-C15792C51566}">
      <dsp:nvSpPr>
        <dsp:cNvPr id="12" name="Oval 11"/>
        <dsp:cNvSpPr/>
      </dsp:nvSpPr>
      <dsp:spPr bwMode="white">
        <a:xfrm>
          <a:off x="5902050" y="3252093"/>
          <a:ext cx="121148" cy="121148"/>
        </a:xfrm>
        <a:prstGeom prst="ellipse">
          <a:avLst/>
        </a:prstGeom>
      </dsp:spPr>
      <dsp:style>
        <a:lnRef idx="3">
          <a:schemeClr val="lt1"/>
        </a:lnRef>
        <a:fillRef idx="1">
          <a:schemeClr val="accent2">
            <a:tint val="60000"/>
          </a:schemeClr>
        </a:fillRef>
        <a:effectRef idx="1">
          <a:scrgbClr r="0" g="0" b="0"/>
        </a:effectRef>
        <a:fontRef idx="minor"/>
      </dsp:style>
      <dsp:txXfrm>
        <a:off x="5902050" y="3252093"/>
        <a:ext cx="121148" cy="121148"/>
      </dsp:txXfrm>
    </dsp:sp>
    <dsp:sp modelId="{BCFCBE71-1376-1A40-92EF-B14F84626C52}">
      <dsp:nvSpPr>
        <dsp:cNvPr id="4" name="Rectangles 3"/>
        <dsp:cNvSpPr/>
      </dsp:nvSpPr>
      <dsp:spPr bwMode="white">
        <a:xfrm>
          <a:off x="2201321" y="0"/>
          <a:ext cx="2261794"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b"/>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chemeClr val="tx1"/>
              </a:solidFill>
            </a:rPr>
            <a:t>Understanding the historical trend of change : growth/decline</a:t>
          </a:r>
          <a:endParaRPr lang="en-IN" sz="1600" dirty="0">
            <a:solidFill>
              <a:schemeClr val="tx1"/>
            </a:solidFill>
          </a:endParaRPr>
        </a:p>
      </dsp:txBody>
      <dsp:txXfrm>
        <a:off x="2201321" y="0"/>
        <a:ext cx="2261794" cy="889157"/>
      </dsp:txXfrm>
    </dsp:sp>
    <dsp:sp modelId="{4E9148BE-A9F4-924B-B4E9-EEAE85AC220A}">
      <dsp:nvSpPr>
        <dsp:cNvPr id="5" name="Rectangles 4"/>
        <dsp:cNvSpPr/>
      </dsp:nvSpPr>
      <dsp:spPr bwMode="white">
        <a:xfrm>
          <a:off x="4952152" y="1051984"/>
          <a:ext cx="3362127"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600">
              <a:solidFill>
                <a:schemeClr val="tx1"/>
              </a:solidFill>
            </a:rPr>
            <a:t>Identifying the enabling factors for this change – technological, economic, institutional, political</a:t>
          </a:r>
          <a:endParaRPr lang="en-IN" sz="1600">
            <a:solidFill>
              <a:schemeClr val="tx1"/>
            </a:solidFill>
          </a:endParaRPr>
        </a:p>
      </dsp:txBody>
      <dsp:txXfrm>
        <a:off x="4952152" y="1051984"/>
        <a:ext cx="3362127" cy="889157"/>
      </dsp:txXfrm>
    </dsp:sp>
    <dsp:sp modelId="{0EC12261-AFBF-244D-864C-1A86301947C1}">
      <dsp:nvSpPr>
        <dsp:cNvPr id="7" name="Rectangles 6"/>
        <dsp:cNvSpPr/>
      </dsp:nvSpPr>
      <dsp:spPr bwMode="white">
        <a:xfrm>
          <a:off x="2201321" y="1577143"/>
          <a:ext cx="2261794"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en-US" sz="1600">
              <a:solidFill>
                <a:schemeClr val="tx1"/>
              </a:solidFill>
            </a:rPr>
            <a:t>Identifying the predominant factor/variable for the change </a:t>
          </a:r>
          <a:endParaRPr lang="en-IN" sz="1600">
            <a:solidFill>
              <a:schemeClr val="tx1"/>
            </a:solidFill>
          </a:endParaRPr>
        </a:p>
      </dsp:txBody>
      <dsp:txXfrm>
        <a:off x="2201321" y="1577143"/>
        <a:ext cx="2261794" cy="889157"/>
      </dsp:txXfrm>
    </dsp:sp>
    <dsp:sp modelId="{3C563868-4C56-474E-B9C9-AE2564F96CEE}">
      <dsp:nvSpPr>
        <dsp:cNvPr id="9" name="Rectangles 8"/>
        <dsp:cNvSpPr/>
      </dsp:nvSpPr>
      <dsp:spPr bwMode="white">
        <a:xfrm>
          <a:off x="6052484" y="2191773"/>
          <a:ext cx="2261794"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1600">
              <a:solidFill>
                <a:schemeClr val="tx1"/>
              </a:solidFill>
            </a:rPr>
            <a:t>Identifying the key actors and the roles they played. Understanding the context in which they succeeded or failed</a:t>
          </a:r>
          <a:endParaRPr lang="en-IN" sz="1600">
            <a:solidFill>
              <a:schemeClr val="tx1"/>
            </a:solidFill>
          </a:endParaRPr>
        </a:p>
      </dsp:txBody>
      <dsp:txXfrm>
        <a:off x="6052484" y="2191773"/>
        <a:ext cx="2261794" cy="889157"/>
      </dsp:txXfrm>
    </dsp:sp>
    <dsp:sp modelId="{329CE3C7-1402-874F-8FFC-5CD292712A7A}">
      <dsp:nvSpPr>
        <dsp:cNvPr id="11" name="Rectangles 10"/>
        <dsp:cNvSpPr/>
      </dsp:nvSpPr>
      <dsp:spPr bwMode="white">
        <a:xfrm>
          <a:off x="2201321" y="2868088"/>
          <a:ext cx="3362127"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ctr"/>
        <a:lstStyle>
          <a:lvl1pPr algn="r">
            <a:defRPr sz="6500"/>
          </a:lvl1pPr>
          <a:lvl2pPr marL="285750" indent="-285750" algn="r">
            <a:defRPr sz="5000"/>
          </a:lvl2pPr>
          <a:lvl3pPr marL="571500" indent="-285750" algn="r">
            <a:defRPr sz="5000"/>
          </a:lvl3pPr>
          <a:lvl4pPr marL="857250" indent="-285750" algn="r">
            <a:defRPr sz="5000"/>
          </a:lvl4pPr>
          <a:lvl5pPr marL="1143000" indent="-285750" algn="r">
            <a:defRPr sz="5000"/>
          </a:lvl5pPr>
          <a:lvl6pPr marL="1428750" indent="-285750" algn="r">
            <a:defRPr sz="5000"/>
          </a:lvl6pPr>
          <a:lvl7pPr marL="1714500" indent="-285750" algn="r">
            <a:defRPr sz="5000"/>
          </a:lvl7pPr>
          <a:lvl8pPr marL="2000250" indent="-285750" algn="r">
            <a:defRPr sz="5000"/>
          </a:lvl8pPr>
          <a:lvl9pPr marL="2286000" indent="-285750" algn="r">
            <a:defRPr sz="5000"/>
          </a:lvl9pPr>
        </a:lstStyle>
        <a:p>
          <a:pPr lvl="0">
            <a:lnSpc>
              <a:spcPct val="100000"/>
            </a:lnSpc>
            <a:spcBef>
              <a:spcPct val="0"/>
            </a:spcBef>
            <a:spcAft>
              <a:spcPct val="35000"/>
            </a:spcAft>
          </a:pPr>
          <a:r>
            <a:rPr lang="en-US" sz="1600">
              <a:solidFill>
                <a:schemeClr val="tx1"/>
              </a:solidFill>
            </a:rPr>
            <a:t>How did the change impact different sections of society. Was there any duality or dichotomy of impact – social, environmental, economic, political.</a:t>
          </a:r>
          <a:endParaRPr lang="en-IN" sz="1600">
            <a:solidFill>
              <a:schemeClr val="tx1"/>
            </a:solidFill>
          </a:endParaRPr>
        </a:p>
      </dsp:txBody>
      <dsp:txXfrm>
        <a:off x="2201321" y="2868088"/>
        <a:ext cx="3362127" cy="889157"/>
      </dsp:txXfrm>
    </dsp:sp>
    <dsp:sp modelId="{0237B4A1-D9BC-BB4C-B1A9-5837D2255807}">
      <dsp:nvSpPr>
        <dsp:cNvPr id="13" name="Rectangles 12"/>
        <dsp:cNvSpPr/>
      </dsp:nvSpPr>
      <dsp:spPr bwMode="white">
        <a:xfrm>
          <a:off x="6944946" y="3936842"/>
          <a:ext cx="3056479" cy="889157"/>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0320" tIns="20320" rIns="20320" bIns="20320" anchor="t"/>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1600" dirty="0">
              <a:solidFill>
                <a:schemeClr val="tx1"/>
              </a:solidFill>
            </a:rPr>
            <a:t>What is the next level of contradiction/dichotomy that is emerging, what are the next level of economic, social and environmental challenges, key political forces/actors and their political base.</a:t>
          </a:r>
          <a:endParaRPr lang="en-IN" sz="1600" dirty="0">
            <a:solidFill>
              <a:schemeClr val="tx1"/>
            </a:solidFill>
          </a:endParaRPr>
        </a:p>
      </dsp:txBody>
      <dsp:txXfrm>
        <a:off x="6944946" y="3936842"/>
        <a:ext cx="3056479" cy="889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4351338"/>
        <a:chOff x="0" y="0"/>
        <a:chExt cx="10515600" cy="4351338"/>
      </a:xfrm>
    </dsp:grpSpPr>
    <dsp:sp modelId="{95A86F25-6259-1A47-B35B-A084DD7BF7AE}">
      <dsp:nvSpPr>
        <dsp:cNvPr id="3" name="Rectangles 2"/>
        <dsp:cNvSpPr/>
      </dsp:nvSpPr>
      <dsp:spPr bwMode="white">
        <a:xfrm>
          <a:off x="1807929" y="948244"/>
          <a:ext cx="2607670" cy="85934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N">
              <a:solidFill>
                <a:schemeClr val="tx1"/>
              </a:solidFill>
            </a:rPr>
            <a:t>Agriculture production </a:t>
          </a:r>
          <a:endParaRPr>
            <a:solidFill>
              <a:schemeClr val="tx1"/>
            </a:solidFill>
          </a:endParaRPr>
        </a:p>
      </dsp:txBody>
      <dsp:txXfrm>
        <a:off x="1807929" y="948244"/>
        <a:ext cx="2607670" cy="859346"/>
      </dsp:txXfrm>
    </dsp:sp>
    <dsp:sp modelId="{2B942B4C-90C7-2C4D-AC18-753E7467064C}">
      <dsp:nvSpPr>
        <dsp:cNvPr id="4" name="Oval 3"/>
        <dsp:cNvSpPr/>
      </dsp:nvSpPr>
      <dsp:spPr bwMode="white">
        <a:xfrm>
          <a:off x="1778296" y="681550"/>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1778296" y="681550"/>
        <a:ext cx="207428" cy="207428"/>
      </dsp:txXfrm>
    </dsp:sp>
    <dsp:sp modelId="{41E7B5D8-2DC5-4246-9097-48AFF1D5A6ED}">
      <dsp:nvSpPr>
        <dsp:cNvPr id="5" name="Oval 4"/>
        <dsp:cNvSpPr/>
      </dsp:nvSpPr>
      <dsp:spPr bwMode="white">
        <a:xfrm>
          <a:off x="1926459" y="385224"/>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1926459" y="385224"/>
        <a:ext cx="207428" cy="207428"/>
      </dsp:txXfrm>
    </dsp:sp>
    <dsp:sp modelId="{E4776F35-6C39-D74B-83F7-AE91D8BFD112}">
      <dsp:nvSpPr>
        <dsp:cNvPr id="6" name="Oval 5"/>
        <dsp:cNvSpPr/>
      </dsp:nvSpPr>
      <dsp:spPr bwMode="white">
        <a:xfrm>
          <a:off x="2282050" y="444489"/>
          <a:ext cx="325959" cy="325959"/>
        </a:xfrm>
        <a:prstGeom prst="ellipse">
          <a:avLst/>
        </a:prstGeom>
      </dsp:spPr>
      <dsp:style>
        <a:lnRef idx="2">
          <a:schemeClr val="lt1"/>
        </a:lnRef>
        <a:fillRef idx="1">
          <a:schemeClr val="accent1"/>
        </a:fillRef>
        <a:effectRef idx="0">
          <a:scrgbClr r="0" g="0" b="0"/>
        </a:effectRef>
        <a:fontRef idx="minor">
          <a:schemeClr val="lt1"/>
        </a:fontRef>
      </dsp:style>
      <dsp:txXfrm>
        <a:off x="2282050" y="444489"/>
        <a:ext cx="325959" cy="325959"/>
      </dsp:txXfrm>
    </dsp:sp>
    <dsp:sp modelId="{295FC656-0095-AD4E-97EF-CA8F183F14A0}">
      <dsp:nvSpPr>
        <dsp:cNvPr id="7" name="Oval 6"/>
        <dsp:cNvSpPr/>
      </dsp:nvSpPr>
      <dsp:spPr bwMode="white">
        <a:xfrm>
          <a:off x="2578377" y="118530"/>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2578377" y="118530"/>
        <a:ext cx="207428" cy="207428"/>
      </dsp:txXfrm>
    </dsp:sp>
    <dsp:sp modelId="{A40A7685-4C5D-6C4D-A9B8-06C24BE614BF}">
      <dsp:nvSpPr>
        <dsp:cNvPr id="8" name="Oval 7"/>
        <dsp:cNvSpPr/>
      </dsp:nvSpPr>
      <dsp:spPr bwMode="white">
        <a:xfrm>
          <a:off x="2963601" y="0"/>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2963601" y="0"/>
        <a:ext cx="207428" cy="207428"/>
      </dsp:txXfrm>
    </dsp:sp>
    <dsp:sp modelId="{3D8B57E1-F1AE-324B-A1E6-9029A6E6D95B}">
      <dsp:nvSpPr>
        <dsp:cNvPr id="9" name="Oval 8"/>
        <dsp:cNvSpPr/>
      </dsp:nvSpPr>
      <dsp:spPr bwMode="white">
        <a:xfrm>
          <a:off x="3437722" y="207428"/>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3437722" y="207428"/>
        <a:ext cx="207428" cy="207428"/>
      </dsp:txXfrm>
    </dsp:sp>
    <dsp:sp modelId="{B617D14C-994F-6749-9AD1-607C69F14E32}">
      <dsp:nvSpPr>
        <dsp:cNvPr id="10" name="Oval 9"/>
        <dsp:cNvSpPr/>
      </dsp:nvSpPr>
      <dsp:spPr bwMode="white">
        <a:xfrm>
          <a:off x="3734048" y="355591"/>
          <a:ext cx="325959" cy="325959"/>
        </a:xfrm>
        <a:prstGeom prst="ellipse">
          <a:avLst/>
        </a:prstGeom>
      </dsp:spPr>
      <dsp:style>
        <a:lnRef idx="2">
          <a:schemeClr val="lt1"/>
        </a:lnRef>
        <a:fillRef idx="1">
          <a:schemeClr val="accent1"/>
        </a:fillRef>
        <a:effectRef idx="0">
          <a:scrgbClr r="0" g="0" b="0"/>
        </a:effectRef>
        <a:fontRef idx="minor">
          <a:schemeClr val="lt1"/>
        </a:fontRef>
      </dsp:style>
      <dsp:txXfrm>
        <a:off x="3734048" y="355591"/>
        <a:ext cx="325959" cy="325959"/>
      </dsp:txXfrm>
    </dsp:sp>
    <dsp:sp modelId="{E293C504-B598-CB40-ACE5-804B00232C67}">
      <dsp:nvSpPr>
        <dsp:cNvPr id="11" name="Oval 10"/>
        <dsp:cNvSpPr/>
      </dsp:nvSpPr>
      <dsp:spPr bwMode="white">
        <a:xfrm>
          <a:off x="4148905" y="681550"/>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4148905" y="681550"/>
        <a:ext cx="207428" cy="207428"/>
      </dsp:txXfrm>
    </dsp:sp>
    <dsp:sp modelId="{30DB2194-A121-A645-B734-9EB6B8578AA2}">
      <dsp:nvSpPr>
        <dsp:cNvPr id="12" name="Oval 11"/>
        <dsp:cNvSpPr/>
      </dsp:nvSpPr>
      <dsp:spPr bwMode="white">
        <a:xfrm>
          <a:off x="4326701" y="1007509"/>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4326701" y="1007509"/>
        <a:ext cx="207428" cy="207428"/>
      </dsp:txXfrm>
    </dsp:sp>
    <dsp:sp modelId="{55ABD42A-E560-C54E-A3DF-1220352CA358}">
      <dsp:nvSpPr>
        <dsp:cNvPr id="13" name="Oval 12"/>
        <dsp:cNvSpPr/>
      </dsp:nvSpPr>
      <dsp:spPr bwMode="white">
        <a:xfrm>
          <a:off x="2785805" y="385224"/>
          <a:ext cx="533387" cy="533387"/>
        </a:xfrm>
        <a:prstGeom prst="ellipse">
          <a:avLst/>
        </a:prstGeom>
      </dsp:spPr>
      <dsp:style>
        <a:lnRef idx="2">
          <a:schemeClr val="lt1"/>
        </a:lnRef>
        <a:fillRef idx="1">
          <a:schemeClr val="accent1"/>
        </a:fillRef>
        <a:effectRef idx="0">
          <a:scrgbClr r="0" g="0" b="0"/>
        </a:effectRef>
        <a:fontRef idx="minor">
          <a:schemeClr val="lt1"/>
        </a:fontRef>
      </dsp:style>
      <dsp:txXfrm>
        <a:off x="2785805" y="385224"/>
        <a:ext cx="533387" cy="533387"/>
      </dsp:txXfrm>
    </dsp:sp>
    <dsp:sp modelId="{56E2F6A4-230B-7A4F-BF0A-5B0C224A4C69}">
      <dsp:nvSpPr>
        <dsp:cNvPr id="14" name="Oval 13"/>
        <dsp:cNvSpPr/>
      </dsp:nvSpPr>
      <dsp:spPr bwMode="white">
        <a:xfrm>
          <a:off x="1630133" y="1511263"/>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1630133" y="1511263"/>
        <a:ext cx="207428" cy="207428"/>
      </dsp:txXfrm>
    </dsp:sp>
    <dsp:sp modelId="{D69ECC8B-8F11-8C46-B714-1D5DFC9A8FAB}">
      <dsp:nvSpPr>
        <dsp:cNvPr id="15" name="Oval 14"/>
        <dsp:cNvSpPr/>
      </dsp:nvSpPr>
      <dsp:spPr bwMode="white">
        <a:xfrm>
          <a:off x="1807929" y="1777957"/>
          <a:ext cx="325959" cy="325959"/>
        </a:xfrm>
        <a:prstGeom prst="ellipse">
          <a:avLst/>
        </a:prstGeom>
      </dsp:spPr>
      <dsp:style>
        <a:lnRef idx="2">
          <a:schemeClr val="lt1"/>
        </a:lnRef>
        <a:fillRef idx="1">
          <a:schemeClr val="accent1"/>
        </a:fillRef>
        <a:effectRef idx="0">
          <a:scrgbClr r="0" g="0" b="0"/>
        </a:effectRef>
        <a:fontRef idx="minor">
          <a:schemeClr val="lt1"/>
        </a:fontRef>
      </dsp:style>
      <dsp:txXfrm>
        <a:off x="1807929" y="1777957"/>
        <a:ext cx="325959" cy="325959"/>
      </dsp:txXfrm>
    </dsp:sp>
    <dsp:sp modelId="{67D8C40D-BC94-824F-AF06-85F62BF4ACAF}">
      <dsp:nvSpPr>
        <dsp:cNvPr id="16" name="Oval 15"/>
        <dsp:cNvSpPr/>
      </dsp:nvSpPr>
      <dsp:spPr bwMode="white">
        <a:xfrm>
          <a:off x="2252418" y="2015018"/>
          <a:ext cx="474122" cy="474122"/>
        </a:xfrm>
        <a:prstGeom prst="ellipse">
          <a:avLst/>
        </a:prstGeom>
      </dsp:spPr>
      <dsp:style>
        <a:lnRef idx="2">
          <a:schemeClr val="lt1"/>
        </a:lnRef>
        <a:fillRef idx="1">
          <a:schemeClr val="accent1"/>
        </a:fillRef>
        <a:effectRef idx="0">
          <a:scrgbClr r="0" g="0" b="0"/>
        </a:effectRef>
        <a:fontRef idx="minor">
          <a:schemeClr val="lt1"/>
        </a:fontRef>
      </dsp:style>
      <dsp:txXfrm>
        <a:off x="2252418" y="2015018"/>
        <a:ext cx="474122" cy="474122"/>
      </dsp:txXfrm>
    </dsp:sp>
    <dsp:sp modelId="{7E306AFB-EBF3-E84B-A691-6CE8EF741668}">
      <dsp:nvSpPr>
        <dsp:cNvPr id="17" name="Oval 16"/>
        <dsp:cNvSpPr/>
      </dsp:nvSpPr>
      <dsp:spPr bwMode="white">
        <a:xfrm>
          <a:off x="2874703" y="2400242"/>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2874703" y="2400242"/>
        <a:ext cx="207428" cy="207428"/>
      </dsp:txXfrm>
    </dsp:sp>
    <dsp:sp modelId="{71D2471F-3EFF-F844-873E-95A9E047B612}">
      <dsp:nvSpPr>
        <dsp:cNvPr id="18" name="Oval 17"/>
        <dsp:cNvSpPr/>
      </dsp:nvSpPr>
      <dsp:spPr bwMode="white">
        <a:xfrm>
          <a:off x="2993233" y="2015018"/>
          <a:ext cx="325959" cy="325959"/>
        </a:xfrm>
        <a:prstGeom prst="ellipse">
          <a:avLst/>
        </a:prstGeom>
      </dsp:spPr>
      <dsp:style>
        <a:lnRef idx="2">
          <a:schemeClr val="lt1"/>
        </a:lnRef>
        <a:fillRef idx="1">
          <a:schemeClr val="accent1"/>
        </a:fillRef>
        <a:effectRef idx="0">
          <a:scrgbClr r="0" g="0" b="0"/>
        </a:effectRef>
        <a:fontRef idx="minor">
          <a:schemeClr val="lt1"/>
        </a:fontRef>
      </dsp:style>
      <dsp:txXfrm>
        <a:off x="2993233" y="2015018"/>
        <a:ext cx="325959" cy="325959"/>
      </dsp:txXfrm>
    </dsp:sp>
    <dsp:sp modelId="{030DA1B4-BDC0-5046-8499-0F18B3C70FB6}">
      <dsp:nvSpPr>
        <dsp:cNvPr id="19" name="Oval 18"/>
        <dsp:cNvSpPr/>
      </dsp:nvSpPr>
      <dsp:spPr bwMode="white">
        <a:xfrm>
          <a:off x="3289559" y="2429874"/>
          <a:ext cx="207428" cy="207428"/>
        </a:xfrm>
        <a:prstGeom prst="ellipse">
          <a:avLst/>
        </a:prstGeom>
      </dsp:spPr>
      <dsp:style>
        <a:lnRef idx="2">
          <a:schemeClr val="lt1"/>
        </a:lnRef>
        <a:fillRef idx="1">
          <a:schemeClr val="accent1"/>
        </a:fillRef>
        <a:effectRef idx="0">
          <a:scrgbClr r="0" g="0" b="0"/>
        </a:effectRef>
        <a:fontRef idx="minor">
          <a:schemeClr val="lt1"/>
        </a:fontRef>
      </dsp:style>
      <dsp:txXfrm>
        <a:off x="3289559" y="2429874"/>
        <a:ext cx="207428" cy="207428"/>
      </dsp:txXfrm>
    </dsp:sp>
    <dsp:sp modelId="{3A54C09D-8DE9-184F-8ACA-283684818A27}">
      <dsp:nvSpPr>
        <dsp:cNvPr id="20" name="Oval 19"/>
        <dsp:cNvSpPr/>
      </dsp:nvSpPr>
      <dsp:spPr bwMode="white">
        <a:xfrm>
          <a:off x="3556253" y="1955752"/>
          <a:ext cx="474122" cy="474122"/>
        </a:xfrm>
        <a:prstGeom prst="ellipse">
          <a:avLst/>
        </a:prstGeom>
      </dsp:spPr>
      <dsp:style>
        <a:lnRef idx="2">
          <a:schemeClr val="lt1"/>
        </a:lnRef>
        <a:fillRef idx="1">
          <a:schemeClr val="accent1"/>
        </a:fillRef>
        <a:effectRef idx="0">
          <a:scrgbClr r="0" g="0" b="0"/>
        </a:effectRef>
        <a:fontRef idx="minor">
          <a:schemeClr val="lt1"/>
        </a:fontRef>
      </dsp:style>
      <dsp:txXfrm>
        <a:off x="3556253" y="1955752"/>
        <a:ext cx="474122" cy="474122"/>
      </dsp:txXfrm>
    </dsp:sp>
    <dsp:sp modelId="{D8E2CE5E-0E7A-A14B-916C-8F5E23DD0EC3}">
      <dsp:nvSpPr>
        <dsp:cNvPr id="21" name="Oval 20"/>
        <dsp:cNvSpPr/>
      </dsp:nvSpPr>
      <dsp:spPr bwMode="white">
        <a:xfrm>
          <a:off x="4208170" y="1837222"/>
          <a:ext cx="325959" cy="325959"/>
        </a:xfrm>
        <a:prstGeom prst="ellipse">
          <a:avLst/>
        </a:prstGeom>
      </dsp:spPr>
      <dsp:style>
        <a:lnRef idx="2">
          <a:schemeClr val="lt1"/>
        </a:lnRef>
        <a:fillRef idx="1">
          <a:schemeClr val="accent1"/>
        </a:fillRef>
        <a:effectRef idx="0">
          <a:scrgbClr r="0" g="0" b="0"/>
        </a:effectRef>
        <a:fontRef idx="minor">
          <a:schemeClr val="lt1"/>
        </a:fontRef>
      </dsp:style>
      <dsp:txXfrm>
        <a:off x="4208170" y="1837222"/>
        <a:ext cx="325959" cy="325959"/>
      </dsp:txXfrm>
    </dsp:sp>
    <dsp:sp modelId="{CD0C4712-4E3E-574C-86A0-61BB96146DFA}">
      <dsp:nvSpPr>
        <dsp:cNvPr id="22" name="Chevron 21"/>
        <dsp:cNvSpPr/>
      </dsp:nvSpPr>
      <dsp:spPr bwMode="white">
        <a:xfrm>
          <a:off x="4563762" y="435116"/>
          <a:ext cx="957294" cy="1827579"/>
        </a:xfrm>
        <a:prstGeom prst="chevron">
          <a:avLst>
            <a:gd name="adj" fmla="val 6231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563762" y="435116"/>
        <a:ext cx="957294" cy="1827579"/>
      </dsp:txXfrm>
    </dsp:sp>
    <dsp:sp modelId="{0A614A1D-D427-1B41-A597-BB92D47CBBCD}">
      <dsp:nvSpPr>
        <dsp:cNvPr id="23" name="Chevron 22"/>
        <dsp:cNvSpPr/>
      </dsp:nvSpPr>
      <dsp:spPr bwMode="white">
        <a:xfrm>
          <a:off x="5347002" y="435116"/>
          <a:ext cx="957294" cy="1827579"/>
        </a:xfrm>
        <a:prstGeom prst="chevron">
          <a:avLst>
            <a:gd name="adj" fmla="val 6231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347002" y="435116"/>
        <a:ext cx="957294" cy="1827579"/>
      </dsp:txXfrm>
    </dsp:sp>
    <dsp:sp modelId="{0B3E42F5-12B9-F249-B9B7-F3E19FF467F9}">
      <dsp:nvSpPr>
        <dsp:cNvPr id="24" name="Oval 23"/>
        <dsp:cNvSpPr/>
      </dsp:nvSpPr>
      <dsp:spPr bwMode="white">
        <a:xfrm>
          <a:off x="6500107" y="305464"/>
          <a:ext cx="2219182" cy="2219182"/>
        </a:xfrm>
        <a:prstGeom prst="ellipse">
          <a:avLst/>
        </a:prstGeom>
      </dsp:spPr>
      <dsp:style>
        <a:lnRef idx="2">
          <a:schemeClr val="lt1"/>
        </a:lnRef>
        <a:fillRef idx="1">
          <a:schemeClr val="accent1"/>
        </a:fillRef>
        <a:effectRef idx="0">
          <a:scrgbClr r="0" g="0" b="0"/>
        </a:effectRef>
        <a:fontRef idx="minor">
          <a:schemeClr val="lt1"/>
        </a:fontRef>
      </dsp:style>
      <dsp:txBody>
        <a:bodyPr lIns="0" tIns="0" rIns="0" bIns="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IN" dirty="0"/>
            <a:t>subsistence food consumption by farmers + surplus food</a:t>
          </a:r>
        </a:p>
      </dsp:txBody>
      <dsp:txXfrm>
        <a:off x="6500107" y="305464"/>
        <a:ext cx="2219182" cy="2219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4351338"/>
        <a:chOff x="0" y="0"/>
        <a:chExt cx="10515600" cy="4351338"/>
      </a:xfrm>
    </dsp:grpSpPr>
    <dsp:sp modelId="{EE0E23C4-8F0A-684E-ACDB-9A851F7D1357}">
      <dsp:nvSpPr>
        <dsp:cNvPr id="3" name="Flowchart: Manual Operation 2"/>
        <dsp:cNvSpPr/>
      </dsp:nvSpPr>
      <dsp:spPr bwMode="white">
        <a:xfrm rot="-5400000">
          <a:off x="-1350916"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Surplus food production</a:t>
          </a:r>
        </a:p>
      </dsp:txBody>
      <dsp:txXfrm rot="-5400000">
        <a:off x="-1350916" y="1350916"/>
        <a:ext cx="4351338" cy="1649506"/>
      </dsp:txXfrm>
    </dsp:sp>
    <dsp:sp modelId="{CA3DFAF1-D719-0B4A-BFD9-430972E5E28D}">
      <dsp:nvSpPr>
        <dsp:cNvPr id="4" name="Flowchart: Manual Operation 3"/>
        <dsp:cNvSpPr/>
      </dsp:nvSpPr>
      <dsp:spPr bwMode="white">
        <a:xfrm rot="-5400000">
          <a:off x="422303"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Division of Labour, village level to city level crafts</a:t>
          </a:r>
        </a:p>
      </dsp:txBody>
      <dsp:txXfrm rot="-5400000">
        <a:off x="422303" y="1350916"/>
        <a:ext cx="4351338" cy="1649506"/>
      </dsp:txXfrm>
    </dsp:sp>
    <dsp:sp modelId="{346ED310-4B96-A547-8D4F-01E582984801}">
      <dsp:nvSpPr>
        <dsp:cNvPr id="5" name="Flowchart: Manual Operation 4"/>
        <dsp:cNvSpPr/>
      </dsp:nvSpPr>
      <dsp:spPr bwMode="white">
        <a:xfrm rot="-5400000">
          <a:off x="2195522"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Development of Industry shipping, trade. In turn develop agriculture</a:t>
          </a:r>
        </a:p>
      </dsp:txBody>
      <dsp:txXfrm rot="-5400000">
        <a:off x="2195522" y="1350916"/>
        <a:ext cx="4351338" cy="1649506"/>
      </dsp:txXfrm>
    </dsp:sp>
    <dsp:sp modelId="{11986FD0-6533-AC45-BE7B-5EDC90728378}">
      <dsp:nvSpPr>
        <dsp:cNvPr id="6" name="Flowchart: Manual Operation 5"/>
        <dsp:cNvSpPr/>
      </dsp:nvSpPr>
      <dsp:spPr bwMode="white">
        <a:xfrm rot="-5400000">
          <a:off x="3968740"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Feudal kings want to usurp this surplus</a:t>
          </a:r>
        </a:p>
      </dsp:txBody>
      <dsp:txXfrm rot="-5400000">
        <a:off x="3968740" y="1350916"/>
        <a:ext cx="4351338" cy="1649506"/>
      </dsp:txXfrm>
    </dsp:sp>
    <dsp:sp modelId="{5EBD7260-103B-1042-8F2E-34B7C11F9193}">
      <dsp:nvSpPr>
        <dsp:cNvPr id="7" name="Flowchart: Manual Operation 6"/>
        <dsp:cNvSpPr/>
      </dsp:nvSpPr>
      <dsp:spPr bwMode="white">
        <a:xfrm rot="-5400000">
          <a:off x="5741959"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Capitalist revolutions diminish the power of the kings</a:t>
          </a:r>
        </a:p>
      </dsp:txBody>
      <dsp:txXfrm rot="-5400000">
        <a:off x="5741959" y="1350916"/>
        <a:ext cx="4351338" cy="1649506"/>
      </dsp:txXfrm>
    </dsp:sp>
    <dsp:sp modelId="{53D5F9A0-DAA6-B342-81F1-D5E40D30DF6E}">
      <dsp:nvSpPr>
        <dsp:cNvPr id="8" name="Flowchart: Manual Operation 7"/>
        <dsp:cNvSpPr/>
      </dsp:nvSpPr>
      <dsp:spPr bwMode="white">
        <a:xfrm rot="-5400000">
          <a:off x="7515178" y="1350916"/>
          <a:ext cx="4351338" cy="1649506"/>
        </a:xfrm>
        <a:prstGeom prst="flowChartManualOperation">
          <a:avLst/>
        </a:prstGeom>
      </dsp:spPr>
      <dsp:style>
        <a:lnRef idx="2">
          <a:schemeClr val="lt1"/>
        </a:lnRef>
        <a:fillRef idx="1">
          <a:schemeClr val="accent1"/>
        </a:fillRef>
        <a:effectRef idx="0">
          <a:scrgbClr r="0" g="0" b="0"/>
        </a:effectRef>
        <a:fontRef idx="minor">
          <a:schemeClr val="lt1"/>
        </a:fontRef>
      </dsp:style>
      <dsp:txBody>
        <a:bodyPr rot="5400000" lIns="120650" tIns="0" rIns="120650" bIns="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IN" dirty="0"/>
            <a:t>Finance capital and </a:t>
          </a:r>
          <a:r>
            <a:rPr lang="en-IN" dirty="0" err="1"/>
            <a:t>agri</a:t>
          </a:r>
          <a:r>
            <a:rPr lang="en-IN" dirty="0"/>
            <a:t> business</a:t>
          </a:r>
        </a:p>
      </dsp:txBody>
      <dsp:txXfrm rot="-5400000">
        <a:off x="7515178" y="1350916"/>
        <a:ext cx="4351338" cy="1649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515600" cy="4351338"/>
        <a:chOff x="0" y="0"/>
        <a:chExt cx="10515600" cy="4351338"/>
      </a:xfrm>
    </dsp:grpSpPr>
    <dsp:sp modelId="{F0725CAE-21AF-2A4B-B49E-E1108EB5B16A}">
      <dsp:nvSpPr>
        <dsp:cNvPr id="3" name="Straight Connector 2"/>
        <dsp:cNvSpPr/>
      </dsp:nvSpPr>
      <dsp:spPr bwMode="white">
        <a:xfrm>
          <a:off x="0" y="0"/>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0"/>
        <a:ext cx="10515600" cy="0"/>
      </dsp:txXfrm>
    </dsp:sp>
    <dsp:sp modelId="{229291A2-B047-7746-9C91-87C88E428C89}">
      <dsp:nvSpPr>
        <dsp:cNvPr id="4" name="Rectangles 3"/>
        <dsp:cNvSpPr/>
      </dsp:nvSpPr>
      <dsp:spPr bwMode="white">
        <a:xfrm>
          <a:off x="0" y="0"/>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Irrigation and electricity/power supply infrastructure</a:t>
          </a:r>
          <a:endParaRPr>
            <a:solidFill>
              <a:schemeClr val="tx1"/>
            </a:solidFill>
          </a:endParaRPr>
        </a:p>
      </dsp:txBody>
      <dsp:txXfrm>
        <a:off x="0" y="0"/>
        <a:ext cx="10515600" cy="435134"/>
      </dsp:txXfrm>
    </dsp:sp>
    <dsp:sp modelId="{354428D8-6073-9B47-8DB3-5D1E4FFD52B4}">
      <dsp:nvSpPr>
        <dsp:cNvPr id="5" name="Straight Connector 4"/>
        <dsp:cNvSpPr/>
      </dsp:nvSpPr>
      <dsp:spPr bwMode="white">
        <a:xfrm>
          <a:off x="0" y="435134"/>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435134"/>
        <a:ext cx="10515600" cy="0"/>
      </dsp:txXfrm>
    </dsp:sp>
    <dsp:sp modelId="{081A7B6C-B2EE-684E-8882-72DF60D92F7C}">
      <dsp:nvSpPr>
        <dsp:cNvPr id="6" name="Rectangles 5"/>
        <dsp:cNvSpPr/>
      </dsp:nvSpPr>
      <dsp:spPr bwMode="white">
        <a:xfrm>
          <a:off x="0" y="435134"/>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Farm machinery</a:t>
          </a:r>
          <a:endParaRPr>
            <a:solidFill>
              <a:schemeClr val="tx1"/>
            </a:solidFill>
          </a:endParaRPr>
        </a:p>
      </dsp:txBody>
      <dsp:txXfrm>
        <a:off x="0" y="435134"/>
        <a:ext cx="10515600" cy="435134"/>
      </dsp:txXfrm>
    </dsp:sp>
    <dsp:sp modelId="{DC4B9CE7-8C87-D340-B50A-71F7D2FD669D}">
      <dsp:nvSpPr>
        <dsp:cNvPr id="7" name="Straight Connector 6"/>
        <dsp:cNvSpPr/>
      </dsp:nvSpPr>
      <dsp:spPr bwMode="white">
        <a:xfrm>
          <a:off x="0" y="870268"/>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870268"/>
        <a:ext cx="10515600" cy="0"/>
      </dsp:txXfrm>
    </dsp:sp>
    <dsp:sp modelId="{25C3E0BB-8D12-2540-B494-173DB8ADB33E}">
      <dsp:nvSpPr>
        <dsp:cNvPr id="8" name="Rectangles 7"/>
        <dsp:cNvSpPr/>
      </dsp:nvSpPr>
      <dsp:spPr bwMode="white">
        <a:xfrm>
          <a:off x="0" y="870268"/>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Seeds, Fertilizers and Pesticides </a:t>
          </a:r>
          <a:endParaRPr>
            <a:solidFill>
              <a:schemeClr val="tx1"/>
            </a:solidFill>
          </a:endParaRPr>
        </a:p>
      </dsp:txBody>
      <dsp:txXfrm>
        <a:off x="0" y="870268"/>
        <a:ext cx="10515600" cy="435134"/>
      </dsp:txXfrm>
    </dsp:sp>
    <dsp:sp modelId="{58664EF3-5BAD-6942-BADC-0CA22A5E63EB}">
      <dsp:nvSpPr>
        <dsp:cNvPr id="9" name="Straight Connector 8"/>
        <dsp:cNvSpPr/>
      </dsp:nvSpPr>
      <dsp:spPr bwMode="white">
        <a:xfrm>
          <a:off x="0" y="1305401"/>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1305401"/>
        <a:ext cx="10515600" cy="0"/>
      </dsp:txXfrm>
    </dsp:sp>
    <dsp:sp modelId="{457FF6BA-9476-5F4C-9027-37AA7FF0A53E}">
      <dsp:nvSpPr>
        <dsp:cNvPr id="10" name="Rectangles 9"/>
        <dsp:cNvSpPr/>
      </dsp:nvSpPr>
      <dsp:spPr bwMode="white">
        <a:xfrm>
          <a:off x="0" y="1305401"/>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Market price assurance and timely procurement</a:t>
          </a:r>
          <a:endParaRPr>
            <a:solidFill>
              <a:schemeClr val="tx1"/>
            </a:solidFill>
          </a:endParaRPr>
        </a:p>
      </dsp:txBody>
      <dsp:txXfrm>
        <a:off x="0" y="1305401"/>
        <a:ext cx="10515600" cy="435134"/>
      </dsp:txXfrm>
    </dsp:sp>
    <dsp:sp modelId="{64655289-E313-EF4F-81CA-312A98043DF9}">
      <dsp:nvSpPr>
        <dsp:cNvPr id="11" name="Straight Connector 10"/>
        <dsp:cNvSpPr/>
      </dsp:nvSpPr>
      <dsp:spPr bwMode="white">
        <a:xfrm>
          <a:off x="0" y="1740535"/>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1740535"/>
        <a:ext cx="10515600" cy="0"/>
      </dsp:txXfrm>
    </dsp:sp>
    <dsp:sp modelId="{B82C543E-C80D-8C44-A3E3-06FEEE0A9B2D}">
      <dsp:nvSpPr>
        <dsp:cNvPr id="12" name="Rectangles 11"/>
        <dsp:cNvSpPr/>
      </dsp:nvSpPr>
      <dsp:spPr bwMode="white">
        <a:xfrm>
          <a:off x="0" y="1740535"/>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err="1">
              <a:solidFill>
                <a:schemeClr val="tx1"/>
              </a:solidFill>
            </a:rPr>
            <a:t>Godowns</a:t>
          </a:r>
          <a:r>
            <a:rPr lang="en-IN" dirty="0">
              <a:solidFill>
                <a:schemeClr val="tx1"/>
              </a:solidFill>
            </a:rPr>
            <a:t> and storage</a:t>
          </a:r>
          <a:endParaRPr>
            <a:solidFill>
              <a:schemeClr val="tx1"/>
            </a:solidFill>
          </a:endParaRPr>
        </a:p>
      </dsp:txBody>
      <dsp:txXfrm>
        <a:off x="0" y="1740535"/>
        <a:ext cx="10515600" cy="435134"/>
      </dsp:txXfrm>
    </dsp:sp>
    <dsp:sp modelId="{55F23446-419E-6345-939C-76713FFFC833}">
      <dsp:nvSpPr>
        <dsp:cNvPr id="13" name="Straight Connector 12"/>
        <dsp:cNvSpPr/>
      </dsp:nvSpPr>
      <dsp:spPr bwMode="white">
        <a:xfrm>
          <a:off x="0" y="2175669"/>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2175669"/>
        <a:ext cx="10515600" cy="0"/>
      </dsp:txXfrm>
    </dsp:sp>
    <dsp:sp modelId="{94B9E3FE-8623-2240-8001-AF140B4DFD99}">
      <dsp:nvSpPr>
        <dsp:cNvPr id="14" name="Rectangles 13"/>
        <dsp:cNvSpPr/>
      </dsp:nvSpPr>
      <dsp:spPr bwMode="white">
        <a:xfrm>
          <a:off x="0" y="2175669"/>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Processing and Value Add</a:t>
          </a:r>
          <a:endParaRPr>
            <a:solidFill>
              <a:schemeClr val="tx1"/>
            </a:solidFill>
          </a:endParaRPr>
        </a:p>
      </dsp:txBody>
      <dsp:txXfrm>
        <a:off x="0" y="2175669"/>
        <a:ext cx="10515600" cy="435134"/>
      </dsp:txXfrm>
    </dsp:sp>
    <dsp:sp modelId="{442D0A64-0C3C-8E4B-88CA-990078A88F7A}">
      <dsp:nvSpPr>
        <dsp:cNvPr id="15" name="Straight Connector 14"/>
        <dsp:cNvSpPr/>
      </dsp:nvSpPr>
      <dsp:spPr bwMode="white">
        <a:xfrm>
          <a:off x="0" y="2610803"/>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2610803"/>
        <a:ext cx="10515600" cy="0"/>
      </dsp:txXfrm>
    </dsp:sp>
    <dsp:sp modelId="{B66F996C-B784-3A48-BC5C-9646E982EAA8}">
      <dsp:nvSpPr>
        <dsp:cNvPr id="16" name="Rectangles 15"/>
        <dsp:cNvSpPr/>
      </dsp:nvSpPr>
      <dsp:spPr bwMode="white">
        <a:xfrm>
          <a:off x="0" y="2610803"/>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Transportation</a:t>
          </a:r>
          <a:endParaRPr>
            <a:solidFill>
              <a:schemeClr val="tx1"/>
            </a:solidFill>
          </a:endParaRPr>
        </a:p>
      </dsp:txBody>
      <dsp:txXfrm>
        <a:off x="0" y="2610803"/>
        <a:ext cx="10515600" cy="435134"/>
      </dsp:txXfrm>
    </dsp:sp>
    <dsp:sp modelId="{79AFC256-F65D-3D43-8F49-165EAC061A36}">
      <dsp:nvSpPr>
        <dsp:cNvPr id="17" name="Straight Connector 16"/>
        <dsp:cNvSpPr/>
      </dsp:nvSpPr>
      <dsp:spPr bwMode="white">
        <a:xfrm>
          <a:off x="0" y="3045937"/>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3045937"/>
        <a:ext cx="10515600" cy="0"/>
      </dsp:txXfrm>
    </dsp:sp>
    <dsp:sp modelId="{1A5628CF-466A-5644-8A78-DED818164075}">
      <dsp:nvSpPr>
        <dsp:cNvPr id="18" name="Rectangles 17"/>
        <dsp:cNvSpPr/>
      </dsp:nvSpPr>
      <dsp:spPr bwMode="white">
        <a:xfrm>
          <a:off x="0" y="3045937"/>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IN" dirty="0">
              <a:solidFill>
                <a:schemeClr val="tx1"/>
              </a:solidFill>
            </a:rPr>
            <a:t>Storage infrastructure of Mandis</a:t>
          </a:r>
          <a:endParaRPr>
            <a:solidFill>
              <a:schemeClr val="tx1"/>
            </a:solidFill>
          </a:endParaRPr>
        </a:p>
      </dsp:txBody>
      <dsp:txXfrm>
        <a:off x="0" y="3045937"/>
        <a:ext cx="10515600" cy="435134"/>
      </dsp:txXfrm>
    </dsp:sp>
    <dsp:sp modelId="{C1AC746C-F180-0141-8F8E-779CB1ECFAA1}">
      <dsp:nvSpPr>
        <dsp:cNvPr id="19" name="Straight Connector 18"/>
        <dsp:cNvSpPr/>
      </dsp:nvSpPr>
      <dsp:spPr bwMode="white">
        <a:xfrm>
          <a:off x="0" y="3481070"/>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3481070"/>
        <a:ext cx="10515600" cy="0"/>
      </dsp:txXfrm>
    </dsp:sp>
    <dsp:sp modelId="{63FB61A5-A5C3-9A42-B5A3-A0AA4C1D9027}">
      <dsp:nvSpPr>
        <dsp:cNvPr id="20" name="Rectangles 19"/>
        <dsp:cNvSpPr/>
      </dsp:nvSpPr>
      <dsp:spPr bwMode="white">
        <a:xfrm>
          <a:off x="0" y="3481070"/>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a:solidFill>
                <a:schemeClr val="tx1"/>
              </a:solidFill>
            </a:rPr>
            <a:t>Distribution and sale to consumers, exports and to other industry(including now bio fuel)</a:t>
          </a:r>
          <a:endParaRPr>
            <a:solidFill>
              <a:schemeClr val="tx1"/>
            </a:solidFill>
          </a:endParaRPr>
        </a:p>
      </dsp:txBody>
      <dsp:txXfrm>
        <a:off x="0" y="3481070"/>
        <a:ext cx="10515600" cy="435134"/>
      </dsp:txXfrm>
    </dsp:sp>
    <dsp:sp modelId="{1DE1B930-0E70-4F40-8DAA-103FF3A8B5F7}">
      <dsp:nvSpPr>
        <dsp:cNvPr id="21" name="Straight Connector 20"/>
        <dsp:cNvSpPr/>
      </dsp:nvSpPr>
      <dsp:spPr bwMode="white">
        <a:xfrm>
          <a:off x="0" y="3916204"/>
          <a:ext cx="10515600" cy="0"/>
        </a:xfrm>
        <a:prstGeom prst="line">
          <a:avLst/>
        </a:prstGeom>
      </dsp:spPr>
      <dsp:style>
        <a:lnRef idx="2">
          <a:schemeClr val="accent1"/>
        </a:lnRef>
        <a:fillRef idx="1">
          <a:schemeClr val="accent1"/>
        </a:fillRef>
        <a:effectRef idx="0">
          <a:scrgbClr r="0" g="0" b="0"/>
        </a:effectRef>
        <a:fontRef idx="minor">
          <a:schemeClr val="lt1"/>
        </a:fontRef>
      </dsp:style>
      <dsp:txXfrm>
        <a:off x="0" y="3916204"/>
        <a:ext cx="10515600" cy="0"/>
      </dsp:txXfrm>
    </dsp:sp>
    <dsp:sp modelId="{49DC0C7D-A8A0-C945-9BA7-DAE39A1C01AB}">
      <dsp:nvSpPr>
        <dsp:cNvPr id="22" name="Rectangles 21"/>
        <dsp:cNvSpPr/>
      </dsp:nvSpPr>
      <dsp:spPr bwMode="white">
        <a:xfrm>
          <a:off x="0" y="3916204"/>
          <a:ext cx="10515600" cy="435134"/>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8580" tIns="68580" rIns="68580" bIns="68580" anchor="t"/>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a:solidFill>
                <a:schemeClr val="tx1"/>
              </a:solidFill>
            </a:rPr>
            <a:t>Capital and credit for investments, variable cost including labour payments</a:t>
          </a:r>
          <a:endParaRPr>
            <a:solidFill>
              <a:schemeClr val="tx1"/>
            </a:solidFill>
          </a:endParaRPr>
        </a:p>
      </dsp:txBody>
      <dsp:txXfrm>
        <a:off x="0" y="3916204"/>
        <a:ext cx="10515600" cy="43513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type="chevron" r:blip="" rot="180">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type="chevron" r:blip="" rot="180">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DDA3FF-22A1-0B45-8012-3C69A9F7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9BDDA3FF-22A1-0B45-8012-3C69A9F7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9BDDA3FF-22A1-0B45-8012-3C69A9F7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10"/>
          </p:nvPr>
        </p:nvSpPr>
        <p:spPr/>
        <p:txBody>
          <a:bodyPr/>
          <a:lstStyle/>
          <a:p>
            <a:fld id="{9BDDA3FF-22A1-0B45-8012-3C69A9F7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a:p>
        </p:txBody>
      </p:sp>
      <p:sp>
        <p:nvSpPr>
          <p:cNvPr id="4" name="Date Placeholder 3"/>
          <p:cNvSpPr>
            <a:spLocks noGrp="1"/>
          </p:cNvSpPr>
          <p:nvPr>
            <p:ph type="dt" sz="half" idx="10"/>
          </p:nvPr>
        </p:nvSpPr>
        <p:spPr/>
        <p:txBody>
          <a:bodyPr/>
          <a:lstStyle/>
          <a:p>
            <a:fld id="{9BDDA3FF-22A1-0B45-8012-3C69A9F7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Date Placeholder 4"/>
          <p:cNvSpPr>
            <a:spLocks noGrp="1"/>
          </p:cNvSpPr>
          <p:nvPr>
            <p:ph type="dt" sz="half" idx="10"/>
          </p:nvPr>
        </p:nvSpPr>
        <p:spPr/>
        <p:txBody>
          <a:bodyPr/>
          <a:lstStyle/>
          <a:p>
            <a:fld id="{9BDDA3FF-22A1-0B45-8012-3C69A9F7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endParaRPr lang="en-GB"/>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7" name="Date Placeholder 6"/>
          <p:cNvSpPr>
            <a:spLocks noGrp="1"/>
          </p:cNvSpPr>
          <p:nvPr>
            <p:ph type="dt" sz="half" idx="10"/>
          </p:nvPr>
        </p:nvSpPr>
        <p:spPr/>
        <p:txBody>
          <a:bodyPr/>
          <a:lstStyle/>
          <a:p>
            <a:fld id="{9BDDA3FF-22A1-0B45-8012-3C69A9F7856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DDA3FF-22A1-0B45-8012-3C69A9F7856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DA3FF-22A1-0B45-8012-3C69A9F7856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9BDDA3FF-22A1-0B45-8012-3C69A9F7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endParaRPr lang="en-GB"/>
          </a:p>
        </p:txBody>
      </p:sp>
      <p:sp>
        <p:nvSpPr>
          <p:cNvPr id="5" name="Date Placeholder 4"/>
          <p:cNvSpPr>
            <a:spLocks noGrp="1"/>
          </p:cNvSpPr>
          <p:nvPr>
            <p:ph type="dt" sz="half" idx="10"/>
          </p:nvPr>
        </p:nvSpPr>
        <p:spPr/>
        <p:txBody>
          <a:bodyPr/>
          <a:lstStyle/>
          <a:p>
            <a:fld id="{9BDDA3FF-22A1-0B45-8012-3C69A9F7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6F9EA6-918C-C544-8B52-5D497E344E4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DA3FF-22A1-0B45-8012-3C69A9F7856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F9EA6-918C-C544-8B52-5D497E344E4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tif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tif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tif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imf.org/external/pubs/ft/fandd/2020/06/political-economy-of-economic-policy-jeff-frieden.htm"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en.wikipedia.org/wiki/The_Wealth_of_Natio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www.britannica.com/topic/sociology" TargetMode="External"/><Relationship Id="rId4" Type="http://schemas.openxmlformats.org/officeDocument/2006/relationships/hyperlink" Target="https://www.britannica.com/topic/political-science" TargetMode="External"/><Relationship Id="rId3" Type="http://schemas.openxmlformats.org/officeDocument/2006/relationships/hyperlink" Target="https://www.britannica.com/topic/economics" TargetMode="External"/><Relationship Id="rId2" Type="http://schemas.openxmlformats.org/officeDocument/2006/relationships/hyperlink" Target="https://www.merriam-webster.com/dictionary/diverse" TargetMode="External"/><Relationship Id="rId1" Type="http://schemas.openxmlformats.org/officeDocument/2006/relationships/hyperlink" Target="https://www.britannica.com/topic/social-scienc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Political Economy of Agriculture </a:t>
            </a:r>
            <a:endParaRPr lang="en-US" dirty="0"/>
          </a:p>
        </p:txBody>
      </p:sp>
      <p:sp>
        <p:nvSpPr>
          <p:cNvPr id="3" name="Subtitle 2"/>
          <p:cNvSpPr>
            <a:spLocks noGrp="1"/>
          </p:cNvSpPr>
          <p:nvPr>
            <p:ph type="subTitle" idx="1"/>
          </p:nvPr>
        </p:nvSpPr>
        <p:spPr>
          <a:xfrm>
            <a:off x="1430655" y="3679508"/>
            <a:ext cx="9144000" cy="1655762"/>
          </a:xfrm>
        </p:spPr>
        <p:txBody>
          <a:bodyPr>
            <a:normAutofit lnSpcReduction="20000"/>
          </a:bodyPr>
          <a:lstStyle/>
          <a:p>
            <a:r>
              <a:rPr lang="en-US" dirty="0"/>
              <a:t>Conceptual Ideation</a:t>
            </a:r>
            <a:endParaRPr lang="en-US" dirty="0"/>
          </a:p>
          <a:p>
            <a:endParaRPr lang="en-US" dirty="0"/>
          </a:p>
          <a:p>
            <a:r>
              <a:rPr lang="en-IN" altLang="en-US" dirty="0"/>
              <a:t>Depinder Singh Kapur</a:t>
            </a:r>
            <a:endParaRPr lang="en-IN" altLang="en-US" dirty="0"/>
          </a:p>
          <a:p>
            <a:r>
              <a:rPr lang="en-IN" altLang="en-US" sz="1800" dirty="0"/>
              <a:t>Presented at a lecture on Political Economy at Shiv Nadar University </a:t>
            </a:r>
            <a:endParaRPr lang="en-IN"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10515600" cy="1325563"/>
          </a:xfrm>
        </p:spPr>
        <p:txBody>
          <a:bodyPr/>
          <a:lstStyle/>
          <a:p>
            <a:r>
              <a:rPr lang="en-US" dirty="0"/>
              <a:t>Political Analysis</a:t>
            </a:r>
            <a:endParaRPr lang="en-US" dirty="0"/>
          </a:p>
        </p:txBody>
      </p:sp>
      <p:pic>
        <p:nvPicPr>
          <p:cNvPr id="4" name="Content Placeholder 3"/>
          <p:cNvPicPr>
            <a:picLocks noGrp="1" noChangeAspect="1"/>
          </p:cNvPicPr>
          <p:nvPr>
            <p:ph idx="1"/>
          </p:nvPr>
        </p:nvPicPr>
        <p:blipFill>
          <a:blip r:embed="rId1"/>
          <a:stretch>
            <a:fillRect/>
          </a:stretch>
        </p:blipFill>
        <p:spPr>
          <a:xfrm>
            <a:off x="1896533" y="1202268"/>
            <a:ext cx="7620000" cy="56557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2768958" y="1825624"/>
            <a:ext cx="6684135" cy="49357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stretch>
            <a:fillRect/>
          </a:stretch>
        </p:blipFill>
        <p:spPr>
          <a:xfrm>
            <a:off x="2734619" y="1825624"/>
            <a:ext cx="6722761" cy="4922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Political Economy?</a:t>
            </a:r>
            <a:br>
              <a:rPr lang="en-IN" dirty="0"/>
            </a:br>
            <a:endParaRPr lang="en-US" dirty="0"/>
          </a:p>
        </p:txBody>
      </p:sp>
      <p:sp>
        <p:nvSpPr>
          <p:cNvPr id="3" name="Content Placeholder 2"/>
          <p:cNvSpPr>
            <a:spLocks noGrp="1"/>
          </p:cNvSpPr>
          <p:nvPr>
            <p:ph idx="1"/>
          </p:nvPr>
        </p:nvSpPr>
        <p:spPr/>
        <p:txBody>
          <a:bodyPr>
            <a:normAutofit/>
          </a:bodyPr>
          <a:lstStyle/>
          <a:p>
            <a:pPr marL="0" indent="0" algn="just">
              <a:buNone/>
            </a:pPr>
            <a:r>
              <a:rPr lang="en-IN" dirty="0"/>
              <a:t>Adam Smith, David Ricardo, and John Stuart Mill are widely regarded as the originators of modern economics. But they called themselves </a:t>
            </a:r>
            <a:r>
              <a:rPr lang="en-IN" i="1" dirty="0"/>
              <a:t>political economists</a:t>
            </a:r>
            <a:r>
              <a:rPr lang="en-IN" dirty="0"/>
              <a:t>, and Mill’s </a:t>
            </a:r>
            <a:r>
              <a:rPr lang="en-IN" i="1" dirty="0"/>
              <a:t>Principles of Political Economy</a:t>
            </a:r>
            <a:r>
              <a:rPr lang="en-IN" dirty="0"/>
              <a:t> was the fundamental text of the discipline from its publication in 1848 until the end of the century. These early theorists could not conceive of the economic and political worlds as separate.</a:t>
            </a:r>
            <a:endParaRPr lang="en-IN" dirty="0"/>
          </a:p>
          <a:p>
            <a:pPr marL="0" indent="0">
              <a:buNone/>
            </a:pPr>
            <a:endParaRPr lang="en-US" dirty="0"/>
          </a:p>
          <a:p>
            <a:pPr marL="0" indent="0">
              <a:buNone/>
            </a:pPr>
            <a:r>
              <a:rPr lang="en-US" dirty="0"/>
              <a:t>IMF</a:t>
            </a:r>
            <a:endParaRPr lang="en-US" dirty="0"/>
          </a:p>
          <a:p>
            <a:pPr marL="0" indent="0">
              <a:buNone/>
            </a:pPr>
            <a:r>
              <a:rPr lang="en-US" dirty="0">
                <a:hlinkClick r:id="rId1"/>
              </a:rPr>
              <a:t>https://www.imf.org/external/pubs/ft/fandd/2020/06/political-economy-of-economic-policy-jeff-frieden.htm</a:t>
            </a:r>
            <a:r>
              <a:rPr lang="en-US" dirty="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Classical Economics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marL="0" indent="0" algn="just">
              <a:buNone/>
            </a:pPr>
            <a:r>
              <a:rPr lang="en-IN" b="1" dirty="0"/>
              <a:t>Classical economics</a:t>
            </a:r>
            <a:r>
              <a:rPr lang="en-IN" dirty="0"/>
              <a:t> or </a:t>
            </a:r>
            <a:r>
              <a:rPr lang="en-IN" b="1" dirty="0"/>
              <a:t>classical political economy : </a:t>
            </a:r>
            <a:r>
              <a:rPr lang="en-IN" dirty="0"/>
              <a:t>was represented by political economists – Adam Smith, Jean-Baptiste Say, David Ricardo, JS Mill and Robert Malthus. </a:t>
            </a:r>
            <a:endParaRPr lang="en-IN" dirty="0"/>
          </a:p>
          <a:p>
            <a:pPr marL="0" indent="0" algn="just">
              <a:buNone/>
            </a:pPr>
            <a:r>
              <a:rPr lang="en-IN" dirty="0"/>
              <a:t>Emerging in the late 18</a:t>
            </a:r>
            <a:r>
              <a:rPr lang="en-IN" baseline="30000" dirty="0"/>
              <a:t>th</a:t>
            </a:r>
            <a:r>
              <a:rPr lang="en-IN" dirty="0"/>
              <a:t> century at the advent of industrial revolution in England. Tried to explain how the national economic growth takes place through the efficient division of labour, without regulation from the King or Feudal power.</a:t>
            </a:r>
            <a:endParaRPr lang="en-IN" dirty="0"/>
          </a:p>
          <a:p>
            <a:pPr marL="0" indent="0">
              <a:buNone/>
            </a:pPr>
            <a:endParaRPr lang="en-IN" dirty="0"/>
          </a:p>
          <a:p>
            <a:r>
              <a:rPr lang="en-IN" dirty="0"/>
              <a:t>Adam Smith’s work on “An Enquiry into the Nature and Causes of the Wealth of Nations”, 1776 exp</a:t>
            </a:r>
            <a:r>
              <a:rPr lang="en-IN" dirty="0">
                <a:hlinkClick r:id="rId1" tooltip="The Wealth of Nations"/>
              </a:rPr>
              <a:t>l</a:t>
            </a:r>
            <a:r>
              <a:rPr lang="en-IN" dirty="0"/>
              <a:t>ained the origin of the wealth of a nation describes in five chapters:</a:t>
            </a:r>
            <a:endParaRPr lang="en-IN" dirty="0"/>
          </a:p>
          <a:p>
            <a:pPr lvl="1"/>
            <a:r>
              <a:rPr lang="en-IN" dirty="0"/>
              <a:t>Causes of improvement of productive powers of labour and how benefits and natural distributed among all. Principle of Division of Labour.</a:t>
            </a:r>
            <a:endParaRPr lang="en-IN" dirty="0"/>
          </a:p>
          <a:p>
            <a:pPr lvl="1"/>
            <a:r>
              <a:rPr lang="en-IN" dirty="0"/>
              <a:t>Capital stock and its role in allocation of quantities of labour</a:t>
            </a:r>
            <a:endParaRPr lang="en-IN" dirty="0"/>
          </a:p>
          <a:p>
            <a:pPr lvl="1"/>
            <a:r>
              <a:rPr lang="en-IN" dirty="0"/>
              <a:t>Policies favouring development of industry and agriculture</a:t>
            </a:r>
            <a:endParaRPr lang="en-IN" dirty="0"/>
          </a:p>
          <a:p>
            <a:pPr lvl="1"/>
            <a:r>
              <a:rPr lang="en-IN" dirty="0"/>
              <a:t>Theories of political economy that the sovereign rulers </a:t>
            </a:r>
            <a:endParaRPr lang="en-IN" dirty="0"/>
          </a:p>
          <a:p>
            <a:pPr lvl="1"/>
            <a:r>
              <a:rPr lang="en-IN" dirty="0"/>
              <a:t>Revenue and expenditures of the state/sovereign rulers. Expenses of rulers that are justified. Understanding of causes of sovereign debt and its impact on the nation. </a:t>
            </a:r>
            <a:endParaRPr lang="en-IN" dirty="0"/>
          </a:p>
          <a:p>
            <a:pPr lvl="1"/>
            <a:endParaRPr lang="en-IN" dirty="0"/>
          </a:p>
          <a:p>
            <a:pPr lvl="1"/>
            <a:endParaRPr lang="en-IN" dirty="0"/>
          </a:p>
          <a:p>
            <a:pPr lvl="1"/>
            <a:endParaRPr lang="en-IN" dirty="0"/>
          </a:p>
          <a:p>
            <a:pPr marL="0" indent="0">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Market - as the invisible hand of god</a:t>
            </a:r>
            <a:endParaRPr lang="en-US" dirty="0"/>
          </a:p>
        </p:txBody>
      </p:sp>
      <p:sp>
        <p:nvSpPr>
          <p:cNvPr id="3" name="Content Placeholder 2"/>
          <p:cNvSpPr>
            <a:spLocks noGrp="1"/>
          </p:cNvSpPr>
          <p:nvPr>
            <p:ph idx="1"/>
          </p:nvPr>
        </p:nvSpPr>
        <p:spPr>
          <a:xfrm>
            <a:off x="838200" y="1825625"/>
            <a:ext cx="10515600" cy="4819874"/>
          </a:xfrm>
        </p:spPr>
        <p:txBody>
          <a:bodyPr>
            <a:normAutofit lnSpcReduction="10000"/>
          </a:bodyPr>
          <a:lstStyle/>
          <a:p>
            <a:pPr marL="0" indent="0">
              <a:buNone/>
            </a:pPr>
            <a:endParaRPr lang="en-IN" dirty="0"/>
          </a:p>
          <a:p>
            <a:pPr marL="0" indent="0" algn="just">
              <a:buNone/>
            </a:pPr>
            <a:br>
              <a:rPr lang="en-IN" dirty="0"/>
            </a:br>
            <a:r>
              <a:rPr lang="en-IN" dirty="0"/>
              <a:t>The </a:t>
            </a:r>
            <a:r>
              <a:rPr lang="en-IN" b="1" dirty="0"/>
              <a:t>Invisible Hand</a:t>
            </a:r>
            <a:r>
              <a:rPr lang="en-IN" dirty="0"/>
              <a:t> is a concept that describes the unintended greater social benefits and public good brought about by individuals acting in their own self-interests.</a:t>
            </a:r>
            <a:r>
              <a:rPr lang="en-IN" baseline="30000" dirty="0"/>
              <a:t> </a:t>
            </a:r>
            <a:r>
              <a:rPr lang="en-IN" dirty="0"/>
              <a:t>First introduced by Adam Smith in his work “ Theory of Moral Sentiments”, 1759. </a:t>
            </a:r>
            <a:endParaRPr lang="en-IN" dirty="0"/>
          </a:p>
          <a:p>
            <a:pPr marL="0" indent="0">
              <a:buNone/>
            </a:pPr>
            <a:endParaRPr lang="en-IN" dirty="0"/>
          </a:p>
          <a:p>
            <a:pPr marL="0" indent="0" algn="just">
              <a:buNone/>
            </a:pPr>
            <a:r>
              <a:rPr lang="en-IN" dirty="0"/>
              <a:t>Akin to invoking “</a:t>
            </a:r>
            <a:r>
              <a:rPr lang="en-IN" b="1" dirty="0"/>
              <a:t>divine providence</a:t>
            </a:r>
            <a:r>
              <a:rPr lang="en-IN" dirty="0"/>
              <a:t>” as the hand of god, that somehow makes the markets function for benefit of all. </a:t>
            </a:r>
            <a:endParaRPr lang="en-IN" dirty="0"/>
          </a:p>
          <a:p>
            <a:pPr marL="0" indent="0">
              <a:buNone/>
            </a:pPr>
            <a:br>
              <a:rPr lang="en-IN"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endParaRPr lang="en-US" dirty="0"/>
          </a:p>
          <a:p>
            <a:pPr marL="0" indent="0" algn="just">
              <a:buNone/>
            </a:pPr>
            <a:r>
              <a:rPr lang="en-IN" dirty="0"/>
              <a:t>“As every individual, therefore, endeavours as much as he can both to employ his capital in the support of domestic industry, and so to direct that industry that its produce may be of the greatest value, every individual necessarily labours to render the annual revenue of the society as great as he can. He generally, indeed, neither intends to promote the public interest, nor knows how much he is promoting it. By preferring the support of domestic to that of foreign industry, he intends only his own security; and by directing that industry in such a manner as its produce may be of the greatest value, he intends only his own gain, and he is in this, as in many other cases, led by an </a:t>
            </a:r>
            <a:r>
              <a:rPr lang="en-IN" b="1" dirty="0"/>
              <a:t>invisible hand</a:t>
            </a:r>
            <a:r>
              <a:rPr lang="en-IN" dirty="0"/>
              <a:t> to promote an end which was no part of his intention. Nor is it always the worse for the society that it was not part of it. By pursuing his own interest he frequently promotes that of the society more effectually than when he really intends to promote it.”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Neo Classical Economics</a:t>
            </a:r>
            <a:endParaRPr lang="en-US" dirty="0"/>
          </a:p>
        </p:txBody>
      </p:sp>
      <p:sp>
        <p:nvSpPr>
          <p:cNvPr id="3" name="Content Placeholder 2"/>
          <p:cNvSpPr>
            <a:spLocks noGrp="1"/>
          </p:cNvSpPr>
          <p:nvPr>
            <p:ph idx="1"/>
          </p:nvPr>
        </p:nvSpPr>
        <p:spPr/>
        <p:txBody>
          <a:bodyPr/>
          <a:lstStyle/>
          <a:p>
            <a:pPr marL="0" indent="0">
              <a:buNone/>
            </a:pPr>
            <a:r>
              <a:rPr lang="en-IN" dirty="0"/>
              <a:t>Neoclassical economics is a broad theory that focuses on supply and demand as the driving forces behind the production, pricing, and consumption of goods and services. It emerged in around 1900 to compete with the earlier theories of classical economics.</a:t>
            </a:r>
            <a:endParaRPr lang="en-IN" dirty="0"/>
          </a:p>
          <a:p>
            <a:pPr marL="0" indent="0">
              <a:buNone/>
            </a:pPr>
            <a:endParaRPr lang="en-US" dirty="0"/>
          </a:p>
          <a:p>
            <a:pPr marL="0" indent="0">
              <a:buNone/>
            </a:pPr>
            <a:r>
              <a:rPr lang="en-IN" dirty="0"/>
              <a:t>One of the key early assumptions of neoclassical economics is that utility to consumers, not the cost of production, is the most important factor in determining the value of a product or service. This approach was developed in the late 19th century based on books by William Stanley Jevons, Carl </a:t>
            </a:r>
            <a:r>
              <a:rPr lang="en-IN" dirty="0" err="1"/>
              <a:t>Menger</a:t>
            </a:r>
            <a:r>
              <a:rPr lang="en-IN" dirty="0"/>
              <a:t>, and Léon Walras.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2302933" y="365125"/>
            <a:ext cx="7450667" cy="62558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economic thought</a:t>
            </a:r>
            <a:endParaRPr lang="en-US" dirty="0"/>
          </a:p>
        </p:txBody>
      </p:sp>
      <p:sp>
        <p:nvSpPr>
          <p:cNvPr id="3" name="Content Placeholder 2"/>
          <p:cNvSpPr>
            <a:spLocks noGrp="1"/>
          </p:cNvSpPr>
          <p:nvPr>
            <p:ph idx="1"/>
          </p:nvPr>
        </p:nvSpPr>
        <p:spPr/>
        <p:txBody>
          <a:bodyPr/>
          <a:lstStyle/>
          <a:p>
            <a:pPr marL="0" indent="0">
              <a:buNone/>
            </a:pPr>
            <a:r>
              <a:rPr lang="en-IN" dirty="0"/>
              <a:t>...the history of economic thought about ecosystems/nature..(E. Gomez-</a:t>
            </a:r>
            <a:r>
              <a:rPr lang="en-IN" dirty="0" err="1"/>
              <a:t>Bagethun</a:t>
            </a:r>
            <a:r>
              <a:rPr lang="en-IN" dirty="0"/>
              <a:t> </a:t>
            </a:r>
            <a:r>
              <a:rPr lang="en-IN" dirty="0" err="1"/>
              <a:t>etal</a:t>
            </a:r>
            <a:r>
              <a:rPr lang="en-IN" dirty="0"/>
              <a:t> 2009; Fig 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Political Economy Framework</a:t>
            </a:r>
            <a:endParaRPr lang="en-US" dirty="0"/>
          </a:p>
        </p:txBody>
      </p:sp>
      <p:sp>
        <p:nvSpPr>
          <p:cNvPr id="3" name="Content Placeholder 2"/>
          <p:cNvSpPr>
            <a:spLocks noGrp="1"/>
          </p:cNvSpPr>
          <p:nvPr>
            <p:ph idx="1"/>
          </p:nvPr>
        </p:nvSpPr>
        <p:spPr/>
        <p:txBody>
          <a:bodyPr/>
          <a:lstStyle/>
          <a:p>
            <a:pPr marL="0" indent="0">
              <a:buNone/>
            </a:pPr>
            <a:r>
              <a:rPr lang="en-IN" dirty="0"/>
              <a:t>“Political economy uses methods from economics, sociology and political science to understand how a country or a specific programme is managed and performs, and to understand the relationships between economic processes, political policies, and social institutions”</a:t>
            </a:r>
            <a:endParaRPr lang="en-IN" dirty="0"/>
          </a:p>
          <a:p>
            <a:pPr marL="0" indent="0">
              <a:buNone/>
            </a:pPr>
            <a:r>
              <a:rPr lang="en-IN" dirty="0"/>
              <a:t>ODI, 2005</a:t>
            </a:r>
            <a:endParaRPr lang="en-IN" dirty="0"/>
          </a:p>
          <a:p>
            <a:pPr marL="0" indent="0">
              <a:buNone/>
            </a:pPr>
            <a:endParaRPr lang="en-IN" dirty="0"/>
          </a:p>
          <a:p>
            <a:pPr marL="0" indent="0">
              <a:buNone/>
            </a:pPr>
            <a:r>
              <a:rPr lang="en-IN" dirty="0"/>
              <a:t>“Political economy is an interdisciplinary branch of the social sciences that focuses on the interrelationships among individuals, governments, and public policy”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1"/>
          <a:srcRect/>
          <a:stretch>
            <a:fillRect/>
          </a:stretch>
        </p:blipFill>
        <p:spPr bwMode="auto">
          <a:xfrm>
            <a:off x="389467" y="-26751"/>
            <a:ext cx="11565466" cy="6884751"/>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latin typeface="Calibri" panose="020F0502020204030204" charset="0"/>
                <a:cs typeface="Calibri" panose="020F0502020204030204" charset="0"/>
              </a:rPr>
              <a:t>Shift from Classical to Neo-classical economics</a:t>
            </a:r>
            <a:endParaRPr lang="en-IN" sz="3200" dirty="0">
              <a:latin typeface="Calibri" panose="020F0502020204030204" charset="0"/>
              <a:cs typeface="Calibri" panose="020F0502020204030204" charset="0"/>
            </a:endParaRPr>
          </a:p>
        </p:txBody>
      </p:sp>
      <p:sp>
        <p:nvSpPr>
          <p:cNvPr id="3" name="Content Placeholder 2"/>
          <p:cNvSpPr>
            <a:spLocks noGrp="1"/>
          </p:cNvSpPr>
          <p:nvPr>
            <p:ph idx="1"/>
          </p:nvPr>
        </p:nvSpPr>
        <p:spPr/>
        <p:txBody>
          <a:bodyPr>
            <a:normAutofit/>
          </a:bodyPr>
          <a:lstStyle/>
          <a:p>
            <a:pPr marL="0" indent="0">
              <a:buNone/>
            </a:pPr>
            <a:endParaRPr lang="en-IN" dirty="0"/>
          </a:p>
          <a:p>
            <a:pPr>
              <a:buNone/>
            </a:pPr>
            <a:r>
              <a:rPr lang="en-IN" dirty="0"/>
              <a:t>	 - a slow move of the primary focus on land and labour towards the factors (of production) labour and capital</a:t>
            </a:r>
            <a:endParaRPr lang="en-IN" dirty="0"/>
          </a:p>
          <a:p>
            <a:pPr>
              <a:buNone/>
            </a:pPr>
            <a:r>
              <a:rPr lang="en-IN" dirty="0"/>
              <a:t>	- a move from physical to monetary analysis</a:t>
            </a:r>
            <a:endParaRPr lang="en-IN" dirty="0"/>
          </a:p>
          <a:p>
            <a:pPr>
              <a:buNone/>
            </a:pPr>
            <a:r>
              <a:rPr lang="en-IN" dirty="0"/>
              <a:t>	- a move from use values to exchange values</a:t>
            </a:r>
            <a:endParaRPr lang="en-IN" dirty="0"/>
          </a:p>
          <a:p>
            <a:pPr lvl="1">
              <a:buNone/>
            </a:pP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Political Economy - Marx</a:t>
            </a:r>
            <a:endParaRPr lang="en-US" dirty="0"/>
          </a:p>
        </p:txBody>
      </p:sp>
      <p:sp>
        <p:nvSpPr>
          <p:cNvPr id="3" name="Content Placeholder 2"/>
          <p:cNvSpPr>
            <a:spLocks noGrp="1"/>
          </p:cNvSpPr>
          <p:nvPr>
            <p:ph idx="1"/>
          </p:nvPr>
        </p:nvSpPr>
        <p:spPr>
          <a:xfrm>
            <a:off x="838200" y="1825625"/>
            <a:ext cx="10515600" cy="4667250"/>
          </a:xfrm>
        </p:spPr>
        <p:txBody>
          <a:bodyPr>
            <a:normAutofit fontScale="77500" lnSpcReduction="20000"/>
          </a:bodyPr>
          <a:lstStyle/>
          <a:p>
            <a:pPr algn="just"/>
            <a:r>
              <a:rPr lang="en-IN" dirty="0"/>
              <a:t>Demystifying the “invisible hand”. Explained the working of the new political economy without the need to look for moralistic justification for its working – “self interest of individual leads to societal benefit”, “theories and fair revenues of sovereign rulers”.</a:t>
            </a:r>
            <a:endParaRPr lang="en-IN" dirty="0"/>
          </a:p>
          <a:p>
            <a:pPr marL="0" indent="0">
              <a:buNone/>
            </a:pPr>
            <a:r>
              <a:rPr lang="en-IN" sz="2200" i="1"/>
              <a:t>“ The consciousness </a:t>
            </a:r>
            <a:r>
              <a:rPr lang="en-IN" sz="2200" i="1" dirty="0"/>
              <a:t>of men depends on </a:t>
            </a:r>
            <a:r>
              <a:rPr lang="en-IN" sz="2200" i="1"/>
              <a:t>their existence, </a:t>
            </a:r>
            <a:r>
              <a:rPr lang="en-IN" sz="2200" i="1" dirty="0"/>
              <a:t>and not the other way around”</a:t>
            </a:r>
            <a:endParaRPr lang="en-IN" sz="2200" i="1" dirty="0"/>
          </a:p>
          <a:p>
            <a:pPr algn="just"/>
            <a:r>
              <a:rPr lang="en-IN" dirty="0"/>
              <a:t>Advances Adam Smith contribution to Political Economy : that it is Labour that creates “value”. To the understanding of emergence of “Commodities” and “Capital” thus created in a large market economy where many commodities are now brought and sold as “Exchange Value” vs. “Use Value”.</a:t>
            </a:r>
            <a:endParaRPr lang="en-IN" dirty="0"/>
          </a:p>
          <a:p>
            <a:pPr algn="just"/>
            <a:r>
              <a:rPr lang="en-IN" dirty="0"/>
              <a:t>That now provide the basis for a new social consciousness in terms of human values and thinking that is very different from the feudal era. That just like physical world/sciences, the social and economic phenomena are also law governed, can be mediated and is not god ordained. </a:t>
            </a:r>
            <a:endParaRPr lang="en-IN" dirty="0"/>
          </a:p>
          <a:p>
            <a:r>
              <a:rPr lang="en-IN" dirty="0"/>
              <a:t>On the new economic structure of capitalism – a new social consciousness and new values, provide the basis for new legal and political structures and governance to replace the feudal era.</a:t>
            </a:r>
            <a:endParaRPr lang="en-IN" dirty="0"/>
          </a:p>
          <a:p>
            <a:r>
              <a:rPr lang="en-IN" dirty="0"/>
              <a:t>The changed material conditions and consciousness, also provide the basis of change from capitalism.</a:t>
            </a:r>
            <a:endParaRPr lang="en-IN" dirty="0"/>
          </a:p>
          <a:p>
            <a:pPr marL="0" indent="0">
              <a:buNone/>
            </a:pPr>
            <a:endParaRPr lang="en-IN" dirty="0"/>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Political Economy of Agriculture and Water</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Economy context</a:t>
            </a:r>
            <a:endParaRPr lang="en-US" dirty="0"/>
          </a:p>
        </p:txBody>
      </p:sp>
      <p:sp>
        <p:nvSpPr>
          <p:cNvPr id="3" name="Content Placeholder 2"/>
          <p:cNvSpPr>
            <a:spLocks noGrp="1"/>
          </p:cNvSpPr>
          <p:nvPr>
            <p:ph idx="1"/>
          </p:nvPr>
        </p:nvSpPr>
        <p:spPr/>
        <p:txBody>
          <a:bodyPr/>
          <a:lstStyle/>
          <a:p>
            <a:r>
              <a:rPr lang="en-US" dirty="0"/>
              <a:t>What was the economics in non market societies in ancient civilizations, in tribal communities and remote rural communities?</a:t>
            </a:r>
            <a:endParaRPr lang="en-US" dirty="0"/>
          </a:p>
          <a:p>
            <a:r>
              <a:rPr lang="en-US" dirty="0"/>
              <a:t>What was the basis of barter and exchange ? </a:t>
            </a:r>
            <a:endParaRPr lang="en-US" dirty="0"/>
          </a:p>
          <a:p>
            <a:r>
              <a:rPr lang="en-US" dirty="0"/>
              <a:t>What was the contribution of agriculture in development of industry?</a:t>
            </a:r>
            <a:endParaRPr lang="en-US" dirty="0"/>
          </a:p>
          <a:p>
            <a:r>
              <a:rPr lang="en-US" dirty="0"/>
              <a:t>What does producing for the market mean?</a:t>
            </a:r>
            <a:endParaRPr lang="en-US" dirty="0"/>
          </a:p>
          <a:p>
            <a:pPr marL="0" indent="0">
              <a:buNone/>
            </a:pPr>
            <a:endParaRPr lang="en-US" dirty="0"/>
          </a:p>
          <a:p>
            <a:r>
              <a:rPr lang="en-US" dirty="0"/>
              <a:t>Why price of agriculture commodities is relatively stagnant?</a:t>
            </a:r>
            <a:endParaRPr lang="en-US" dirty="0"/>
          </a:p>
          <a:p>
            <a:r>
              <a:rPr lang="en-US" dirty="0"/>
              <a:t>Why terms of trade do not favor agriculture today?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Agrarian Development – Historical context</a:t>
            </a:r>
            <a:br>
              <a:rPr lang="en-IN" dirty="0"/>
            </a:br>
            <a:endParaRPr lang="en-US" dirty="0"/>
          </a:p>
        </p:txBody>
      </p:sp>
      <p:sp>
        <p:nvSpPr>
          <p:cNvPr id="3" name="Content Placeholder 2"/>
          <p:cNvSpPr>
            <a:spLocks noGrp="1"/>
          </p:cNvSpPr>
          <p:nvPr>
            <p:ph idx="1"/>
          </p:nvPr>
        </p:nvSpPr>
        <p:spPr>
          <a:xfrm>
            <a:off x="838200" y="1825624"/>
            <a:ext cx="10515600" cy="5032375"/>
          </a:xfrm>
        </p:spPr>
        <p:txBody>
          <a:bodyPr>
            <a:normAutofit fontScale="77500" lnSpcReduction="20000"/>
          </a:bodyPr>
          <a:lstStyle/>
          <a:p>
            <a:pPr lvl="0"/>
            <a:r>
              <a:rPr lang="en-IN" dirty="0"/>
              <a:t>Agriculture production or livestock wealth increase and a surplus – releases people form the work of agriculture and livestock rearing. The </a:t>
            </a:r>
            <a:r>
              <a:rPr lang="en-IN" dirty="0" err="1"/>
              <a:t>jajmani</a:t>
            </a:r>
            <a:r>
              <a:rPr lang="en-IN" dirty="0"/>
              <a:t> system in India where allied agriculture systems – blacksmith, carpenter, leather workers, potters – emerged. </a:t>
            </a:r>
            <a:endParaRPr lang="en-IN" dirty="0"/>
          </a:p>
          <a:p>
            <a:pPr lvl="0"/>
            <a:r>
              <a:rPr lang="en-IN" dirty="0"/>
              <a:t>Emergence of local chiefs and kings – who impose tax on farm produce and also engage in plunder and forced labour to establish their kingdoms. </a:t>
            </a:r>
            <a:endParaRPr lang="en-IN" dirty="0"/>
          </a:p>
          <a:p>
            <a:pPr lvl="0"/>
            <a:r>
              <a:rPr lang="en-IN" dirty="0"/>
              <a:t>As kings and dynasties become strong, cities start forming – first around port towns and then others. Cities further diversify labour and the invention of engineering and technologies of metallurgy, glass, ship building, architecture and monuments. </a:t>
            </a:r>
            <a:endParaRPr lang="en-IN" dirty="0"/>
          </a:p>
          <a:p>
            <a:pPr lvl="0"/>
            <a:r>
              <a:rPr lang="en-IN" dirty="0"/>
              <a:t>These advancements also support expansion and intensification of agriculture.</a:t>
            </a:r>
            <a:endParaRPr lang="en-IN" dirty="0"/>
          </a:p>
          <a:p>
            <a:pPr lvl="0"/>
            <a:r>
              <a:rPr lang="en-IN" dirty="0"/>
              <a:t>Large feudal kingdoms and emergence of a trading and money lending class – give birth to capital as a means of production – create the basis for the capitalist class to emerge and undertake the industrial revolution – finally an overthrow of feudal rule itself. </a:t>
            </a:r>
            <a:endParaRPr lang="en-IN" dirty="0"/>
          </a:p>
          <a:p>
            <a:r>
              <a:rPr lang="en-IN" dirty="0"/>
              <a:t>Livestock-agriculture linkage strengthened – livestock primarily for draught power, not for milk.</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critical is surplus agriculture production </a:t>
            </a:r>
            <a:endParaRPr lang="en-US"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Simplified pathway – contribution of agriculture surplus</a:t>
            </a:r>
            <a:endParaRPr lang="en-US" dirty="0"/>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Development under Capitalism(1800-1950)</a:t>
            </a:r>
            <a:endParaRPr lang="en-US" dirty="0"/>
          </a:p>
        </p:txBody>
      </p:sp>
      <p:sp>
        <p:nvSpPr>
          <p:cNvPr id="7" name="Content Placeholder 6"/>
          <p:cNvSpPr>
            <a:spLocks noGrp="1"/>
          </p:cNvSpPr>
          <p:nvPr>
            <p:ph idx="1"/>
          </p:nvPr>
        </p:nvSpPr>
        <p:spPr/>
        <p:txBody>
          <a:bodyPr/>
          <a:lstStyle/>
          <a:p>
            <a:pPr lvl="0"/>
            <a:endParaRPr lang="en-IN" dirty="0"/>
          </a:p>
          <a:p>
            <a:pPr lvl="1"/>
            <a:r>
              <a:rPr lang="en-IN" dirty="0"/>
              <a:t>Cash cropping – as colonial focus in 1800-1930. Rubber, Jute, Cotton, coffee, Tea, Timber – Trees more than food crops</a:t>
            </a:r>
            <a:endParaRPr lang="en-IN" dirty="0"/>
          </a:p>
          <a:p>
            <a:pPr lvl="1"/>
            <a:r>
              <a:rPr lang="en-IN" dirty="0"/>
              <a:t>Emergence of large scale industry and manufacturing(cotton textile, machinery, mining, railways and transport, steel industry, roads, ship building, motor industry)</a:t>
            </a:r>
            <a:endParaRPr lang="en-IN" dirty="0"/>
          </a:p>
          <a:p>
            <a:pPr lvl="1"/>
            <a:r>
              <a:rPr lang="en-IN" dirty="0"/>
              <a:t>Global markets for raw material and sale of manufactured goods</a:t>
            </a:r>
            <a:endParaRPr lang="en-IN" dirty="0"/>
          </a:p>
          <a:p>
            <a:pPr lvl="1"/>
            <a:r>
              <a:rPr lang="en-IN" dirty="0"/>
              <a:t>Destruction of small manufacturing</a:t>
            </a:r>
            <a:endParaRPr lang="en-IN" dirty="0"/>
          </a:p>
          <a:p>
            <a:pPr lvl="1"/>
            <a:r>
              <a:rPr lang="en-IN" dirty="0"/>
              <a:t>Emergence of Finance Capital – investment for profits</a:t>
            </a:r>
            <a:endParaRPr lang="en-IN" dirty="0"/>
          </a:p>
          <a:p>
            <a:pPr lvl="1"/>
            <a:r>
              <a:rPr lang="en-IN" dirty="0"/>
              <a:t>World wars for markets and raw material</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Farming under capitalism depends on :</a:t>
            </a:r>
            <a:endParaRPr lang="en-US" dirty="0"/>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IN" b="1" dirty="0"/>
              <a:t>Political economy</a:t>
            </a:r>
            <a:r>
              <a:rPr lang="en-IN" dirty="0"/>
              <a:t>, branch of </a:t>
            </a:r>
            <a:r>
              <a:rPr lang="en-IN" dirty="0">
                <a:hlinkClick r:id="rId1"/>
              </a:rPr>
              <a:t>social science</a:t>
            </a:r>
            <a:r>
              <a:rPr lang="en-IN" dirty="0"/>
              <a:t> that studies the relationships between individuals and society and between markets and the state, using a </a:t>
            </a:r>
            <a:r>
              <a:rPr lang="en-IN" dirty="0">
                <a:hlinkClick r:id="rId2"/>
              </a:rPr>
              <a:t>diverse</a:t>
            </a:r>
            <a:r>
              <a:rPr lang="en-IN" dirty="0"/>
              <a:t> set of tools and methods drawn largely from </a:t>
            </a:r>
            <a:r>
              <a:rPr lang="en-IN" dirty="0">
                <a:hlinkClick r:id="rId3"/>
              </a:rPr>
              <a:t>economics</a:t>
            </a:r>
            <a:r>
              <a:rPr lang="en-IN" dirty="0"/>
              <a:t>, </a:t>
            </a:r>
            <a:r>
              <a:rPr lang="en-IN" dirty="0">
                <a:hlinkClick r:id="rId4"/>
              </a:rPr>
              <a:t>political science</a:t>
            </a:r>
            <a:r>
              <a:rPr lang="en-IN" dirty="0"/>
              <a:t>, and </a:t>
            </a:r>
            <a:r>
              <a:rPr lang="en-IN" dirty="0">
                <a:hlinkClick r:id="rId5"/>
              </a:rPr>
              <a:t>sociology</a:t>
            </a:r>
            <a:r>
              <a:rPr lang="en-IN" dirty="0"/>
              <a:t>. The term </a:t>
            </a:r>
            <a:r>
              <a:rPr lang="en-IN" i="1" dirty="0"/>
              <a:t>political economy</a:t>
            </a:r>
            <a:r>
              <a:rPr lang="en-IN" dirty="0"/>
              <a:t> is derived from the Greek </a:t>
            </a:r>
            <a:r>
              <a:rPr lang="en-IN" i="1" dirty="0"/>
              <a:t>polis</a:t>
            </a:r>
            <a:r>
              <a:rPr lang="en-IN" dirty="0"/>
              <a:t>, meaning “city” or “state,” and </a:t>
            </a:r>
            <a:r>
              <a:rPr lang="en-IN" i="1" dirty="0" err="1"/>
              <a:t>oikonomos</a:t>
            </a:r>
            <a:r>
              <a:rPr lang="en-IN" dirty="0"/>
              <a:t>, meaning “one who manages a household or estate.” Political economy thus can be understood as the study of how a country—the public’s household—is managed or governed, taking into account both political and economic factors.</a:t>
            </a:r>
            <a:endParaRPr lang="en-IN" dirty="0"/>
          </a:p>
          <a:p>
            <a:pPr marL="0" indent="0">
              <a:buNone/>
            </a:pPr>
            <a:r>
              <a:rPr lang="en-IN" dirty="0" err="1"/>
              <a:t>Brittannica</a:t>
            </a:r>
            <a:endParaRPr lang="en-US"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issues of Indian Agriculture today</a:t>
            </a:r>
            <a:endParaRPr lang="en-US" dirty="0"/>
          </a:p>
        </p:txBody>
      </p:sp>
      <p:sp>
        <p:nvSpPr>
          <p:cNvPr id="3" name="Content Placeholder 2"/>
          <p:cNvSpPr>
            <a:spLocks noGrp="1"/>
          </p:cNvSpPr>
          <p:nvPr>
            <p:ph idx="1"/>
          </p:nvPr>
        </p:nvSpPr>
        <p:spPr/>
        <p:txBody>
          <a:bodyPr>
            <a:normAutofit fontScale="77500" lnSpcReduction="20000"/>
          </a:bodyPr>
          <a:lstStyle/>
          <a:p>
            <a:r>
              <a:rPr lang="en-IN" dirty="0"/>
              <a:t>Steady decline in water tables</a:t>
            </a:r>
            <a:endParaRPr lang="en-IN" dirty="0"/>
          </a:p>
          <a:p>
            <a:pPr lvl="1"/>
            <a:r>
              <a:rPr lang="en-IN" dirty="0"/>
              <a:t>At least 60% of India’s districts are either facing a problem of over-exploitation or severe contamination of groundwater (</a:t>
            </a:r>
            <a:r>
              <a:rPr lang="en-IN" dirty="0" err="1"/>
              <a:t>Vijayshankar</a:t>
            </a:r>
            <a:r>
              <a:rPr lang="en-IN" dirty="0"/>
              <a:t> et al 2011). </a:t>
            </a:r>
            <a:endParaRPr lang="en-IN" dirty="0"/>
          </a:p>
          <a:p>
            <a:r>
              <a:rPr lang="en-IN" dirty="0"/>
              <a:t>Evidence of fluoride, arsenic, mercury, and even uranium and manganese in groundwater in some areas</a:t>
            </a:r>
            <a:endParaRPr lang="en-IN" dirty="0"/>
          </a:p>
          <a:p>
            <a:pPr lvl="1"/>
            <a:r>
              <a:rPr lang="en-IN" dirty="0"/>
              <a:t>Increasing levels of nitrates and pesticide pollutants in ground water</a:t>
            </a:r>
            <a:endParaRPr lang="en-IN" dirty="0"/>
          </a:p>
          <a:p>
            <a:r>
              <a:rPr lang="en-IN" dirty="0"/>
              <a:t>Declining productivity</a:t>
            </a:r>
            <a:endParaRPr lang="en-IN" dirty="0"/>
          </a:p>
          <a:p>
            <a:pPr lvl="1"/>
            <a:r>
              <a:rPr lang="en-IN" dirty="0"/>
              <a:t>Average crop response to fertiliser use has fallen from around 25 kg grain/kg of nitrogen, phosphorus and potassium (NPK) fertiliser during the 1960s to 6 kg grain/kg NPK by 2010 </a:t>
            </a:r>
            <a:endParaRPr lang="en-IN" dirty="0"/>
          </a:p>
          <a:p>
            <a:r>
              <a:rPr lang="en-IN" dirty="0"/>
              <a:t>India ranked 94</a:t>
            </a:r>
            <a:r>
              <a:rPr lang="en-IN" baseline="30000" dirty="0"/>
              <a:t>th</a:t>
            </a:r>
            <a:r>
              <a:rPr lang="en-IN" dirty="0"/>
              <a:t> out of 107 countries on Global Hunger Index in 2020</a:t>
            </a:r>
            <a:endParaRPr lang="en-IN" dirty="0"/>
          </a:p>
          <a:p>
            <a:pPr lvl="1"/>
            <a:r>
              <a:rPr lang="en-IN" dirty="0"/>
              <a:t>Despite overflowing stocks of </a:t>
            </a:r>
            <a:r>
              <a:rPr lang="en-IN" dirty="0" err="1"/>
              <a:t>foodgrain</a:t>
            </a:r>
            <a:endParaRPr lang="en-US" dirty="0"/>
          </a:p>
          <a:p>
            <a:r>
              <a:rPr lang="en-US" dirty="0"/>
              <a:t>Rising input costs and declining margins</a:t>
            </a:r>
            <a:endParaRPr lang="en-US" dirty="0"/>
          </a:p>
          <a:p>
            <a:r>
              <a:rPr lang="en-US" dirty="0"/>
              <a:t>Food/Nutrition imbalance – wheat-rice cropping patterns and health implications</a:t>
            </a:r>
            <a:endParaRPr lang="en-US" dirty="0"/>
          </a:p>
          <a:p>
            <a:r>
              <a:rPr lang="en-US" dirty="0"/>
              <a:t>Loss of bio diversity</a:t>
            </a: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54000" y="1295400"/>
            <a:ext cx="11684000" cy="4267200"/>
          </a:xfrm>
          <a:prstGeom prst="rect">
            <a:avLst/>
          </a:prstGeom>
        </p:spPr>
      </p:pic>
      <p:sp>
        <p:nvSpPr>
          <p:cNvPr id="5" name="Title 4"/>
          <p:cNvSpPr>
            <a:spLocks noGrp="1"/>
          </p:cNvSpPr>
          <p:nvPr>
            <p:ph type="title"/>
          </p:nvPr>
        </p:nvSpPr>
        <p:spPr/>
        <p:txBody>
          <a:bodyPr/>
          <a:lstStyle/>
          <a:p>
            <a:r>
              <a:rPr lang="en-US" dirty="0"/>
              <a:t>Global price - Wheat</a:t>
            </a:r>
            <a:endParaRPr lang="en-US" dirty="0"/>
          </a:p>
        </p:txBody>
      </p:sp>
      <p:sp>
        <p:nvSpPr>
          <p:cNvPr id="6" name="Content Placeholder 5"/>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97467" y="1276350"/>
            <a:ext cx="10634133" cy="4305300"/>
          </a:xfrm>
          <a:prstGeom prst="rect">
            <a:avLst/>
          </a:prstGeom>
        </p:spPr>
      </p:pic>
      <p:sp>
        <p:nvSpPr>
          <p:cNvPr id="3" name="Title 2"/>
          <p:cNvSpPr>
            <a:spLocks noGrp="1"/>
          </p:cNvSpPr>
          <p:nvPr>
            <p:ph type="title"/>
          </p:nvPr>
        </p:nvSpPr>
        <p:spPr/>
        <p:txBody>
          <a:bodyPr/>
          <a:lstStyle/>
          <a:p>
            <a:r>
              <a:rPr lang="en-US" dirty="0"/>
              <a:t>Global price - Rice</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Economy perspective of Agriculture</a:t>
            </a:r>
            <a:endParaRPr lang="en-US" dirty="0"/>
          </a:p>
        </p:txBody>
      </p:sp>
      <p:sp>
        <p:nvSpPr>
          <p:cNvPr id="3" name="Content Placeholder 2"/>
          <p:cNvSpPr>
            <a:spLocks noGrp="1"/>
          </p:cNvSpPr>
          <p:nvPr>
            <p:ph idx="1"/>
          </p:nvPr>
        </p:nvSpPr>
        <p:spPr>
          <a:xfrm>
            <a:off x="838200" y="1825625"/>
            <a:ext cx="10515600" cy="4846108"/>
          </a:xfrm>
        </p:spPr>
        <p:txBody>
          <a:bodyPr>
            <a:normAutofit fontScale="70000" lnSpcReduction="20000"/>
          </a:bodyPr>
          <a:lstStyle/>
          <a:p>
            <a:r>
              <a:rPr lang="en-US" dirty="0"/>
              <a:t>Historical context to situation today and likely future</a:t>
            </a:r>
            <a:endParaRPr lang="en-US" dirty="0"/>
          </a:p>
          <a:p>
            <a:pPr lvl="1"/>
            <a:r>
              <a:rPr lang="en-US" dirty="0"/>
              <a:t>From state investment and annual support to private investment and markets</a:t>
            </a:r>
            <a:endParaRPr lang="en-US" dirty="0"/>
          </a:p>
          <a:p>
            <a:pPr lvl="1"/>
            <a:r>
              <a:rPr lang="en-US" dirty="0"/>
              <a:t>To produce current levels – unsustainable(economically and environmentally), requires more state investment</a:t>
            </a:r>
            <a:endParaRPr lang="en-US" dirty="0"/>
          </a:p>
          <a:p>
            <a:pPr lvl="1"/>
            <a:r>
              <a:rPr lang="en-US" dirty="0"/>
              <a:t>Farmers incomes are not rising</a:t>
            </a:r>
            <a:endParaRPr lang="en-US" dirty="0"/>
          </a:p>
          <a:p>
            <a:r>
              <a:rPr lang="en-US" dirty="0"/>
              <a:t>From Input to Output – capital investment dependent</a:t>
            </a:r>
            <a:endParaRPr lang="en-US" dirty="0"/>
          </a:p>
          <a:p>
            <a:pPr lvl="1"/>
            <a:r>
              <a:rPr lang="en-US" dirty="0" err="1"/>
              <a:t>Labour</a:t>
            </a:r>
            <a:r>
              <a:rPr lang="en-US" dirty="0"/>
              <a:t> and other inputs are also dependent on financing</a:t>
            </a:r>
            <a:endParaRPr lang="en-US" dirty="0"/>
          </a:p>
          <a:p>
            <a:pPr lvl="1"/>
            <a:r>
              <a:rPr lang="en-US" dirty="0"/>
              <a:t>Credit and Financing as the most critical factor</a:t>
            </a:r>
            <a:endParaRPr lang="en-US" dirty="0"/>
          </a:p>
          <a:p>
            <a:r>
              <a:rPr lang="en-US" dirty="0"/>
              <a:t>National to International stage. Finance Capital and its impact on agriculture.</a:t>
            </a:r>
            <a:endParaRPr lang="en-US" dirty="0"/>
          </a:p>
          <a:p>
            <a:pPr lvl="1"/>
            <a:r>
              <a:rPr lang="en-US" dirty="0"/>
              <a:t>Currency stabilization priority and its impact on agriculture and commodity prices in less developed countries</a:t>
            </a:r>
            <a:endParaRPr lang="en-US" dirty="0"/>
          </a:p>
          <a:p>
            <a:pPr lvl="1"/>
            <a:r>
              <a:rPr lang="en-US" dirty="0"/>
              <a:t>Nation needs a buffer stock of grains but is constrained by the imperative of controlling subsidies and fiscal deficit </a:t>
            </a:r>
            <a:endParaRPr lang="en-US" dirty="0"/>
          </a:p>
          <a:p>
            <a:pPr lvl="1"/>
            <a:r>
              <a:rPr lang="en-US" dirty="0"/>
              <a:t>Secular decline in agriculture prices</a:t>
            </a:r>
            <a:endParaRPr lang="en-US" dirty="0"/>
          </a:p>
          <a:p>
            <a:r>
              <a:rPr lang="en-US" dirty="0"/>
              <a:t>Consolidation of agri-business  </a:t>
            </a:r>
            <a:endParaRPr lang="en-US" dirty="0"/>
          </a:p>
          <a:p>
            <a:pPr lvl="1"/>
            <a:r>
              <a:rPr lang="en-US" dirty="0"/>
              <a:t>Input to Output level consolidation of </a:t>
            </a:r>
            <a:r>
              <a:rPr lang="en-US" dirty="0" err="1"/>
              <a:t>agri</a:t>
            </a:r>
            <a:r>
              <a:rPr lang="en-US" dirty="0"/>
              <a:t> business</a:t>
            </a:r>
            <a:endParaRPr lang="en-US" dirty="0"/>
          </a:p>
          <a:p>
            <a:pPr lvl="1"/>
            <a:r>
              <a:rPr lang="en-US" dirty="0"/>
              <a:t>Farm laws : allow contract farming at scale, removal of restrictions on storage, administrative resolution of disputes between companies and farmers.</a:t>
            </a:r>
            <a:endParaRPr lang="en-US" dirty="0"/>
          </a:p>
          <a:p>
            <a:pPr lvl="1"/>
            <a:r>
              <a:rPr lang="en-US" dirty="0"/>
              <a:t>Implications on cropping, environment, farm incomes. Likely to become better?</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political economy framework of analysis?</a:t>
            </a:r>
            <a:endParaRPr lang="en-US" dirty="0"/>
          </a:p>
        </p:txBody>
      </p:sp>
      <p:sp>
        <p:nvSpPr>
          <p:cNvPr id="3" name="Content Placeholder 2"/>
          <p:cNvSpPr>
            <a:spLocks noGrp="1"/>
          </p:cNvSpPr>
          <p:nvPr>
            <p:ph idx="1"/>
          </p:nvPr>
        </p:nvSpPr>
        <p:spPr/>
        <p:txBody>
          <a:bodyPr>
            <a:normAutofit fontScale="77500" lnSpcReduction="20000"/>
          </a:bodyPr>
          <a:lstStyle/>
          <a:p>
            <a:pPr lvl="0"/>
            <a:r>
              <a:rPr lang="en-IN" dirty="0"/>
              <a:t>Can we separate what is economic and what is political - in the development of a nation or of any sub system – agriculture, industry, culture, sport?</a:t>
            </a:r>
            <a:endParaRPr lang="en-IN" dirty="0"/>
          </a:p>
          <a:p>
            <a:pPr lvl="0"/>
            <a:r>
              <a:rPr lang="en-IN" dirty="0"/>
              <a:t>Is economic only about demand and supply, determining the price of commodities?</a:t>
            </a:r>
            <a:endParaRPr lang="en-IN" dirty="0"/>
          </a:p>
          <a:p>
            <a:pPr lvl="1"/>
            <a:r>
              <a:rPr lang="en-IN" dirty="0"/>
              <a:t>Or is it about understanding how production and pricing can be done to ensure maximum reach and welfare of the people.</a:t>
            </a:r>
            <a:endParaRPr lang="en-IN" dirty="0"/>
          </a:p>
          <a:p>
            <a:pPr lvl="0"/>
            <a:r>
              <a:rPr lang="en-IN" dirty="0"/>
              <a:t>Is politics only a study of the constitution and laws, government formation, elections, political parties and structures and institutions of the state – judiciary, executive and legislature? </a:t>
            </a:r>
            <a:endParaRPr lang="en-IN" dirty="0"/>
          </a:p>
          <a:p>
            <a:pPr lvl="1"/>
            <a:r>
              <a:rPr lang="en-IN" dirty="0"/>
              <a:t>Or is it about contestation for power that is expressed through political institutions both formal and informal?</a:t>
            </a:r>
            <a:endParaRPr lang="en-IN" dirty="0"/>
          </a:p>
          <a:p>
            <a:pPr lvl="0"/>
            <a:r>
              <a:rPr lang="en-IN" dirty="0"/>
              <a:t>Can economics and politics be separated – in any filed of study. Whether Social(caste, gender, backwardness, etc), a Production process(small, medium and large industry, infrastructure, service sector or agriculture) or economic development(of a nation or a region/state)?</a:t>
            </a:r>
            <a:endParaRPr lang="en-IN" dirty="0"/>
          </a:p>
          <a:p>
            <a:pPr lvl="0"/>
            <a:r>
              <a:rPr lang="en-IN" dirty="0"/>
              <a:t>Why people are uncomfortable in combining politics and economics?</a:t>
            </a:r>
            <a:endParaRPr lang="en-IN"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hesitation of combining political science and economics?</a:t>
            </a:r>
            <a:endParaRPr lang="en-US" dirty="0"/>
          </a:p>
        </p:txBody>
      </p:sp>
      <p:sp>
        <p:nvSpPr>
          <p:cNvPr id="3" name="Content Placeholder 2"/>
          <p:cNvSpPr>
            <a:spLocks noGrp="1"/>
          </p:cNvSpPr>
          <p:nvPr>
            <p:ph idx="1"/>
          </p:nvPr>
        </p:nvSpPr>
        <p:spPr/>
        <p:txBody>
          <a:bodyPr/>
          <a:lstStyle/>
          <a:p>
            <a:pPr lvl="1"/>
            <a:r>
              <a:rPr lang="en-IN" dirty="0"/>
              <a:t>Because it appears as two distinct disciplines. Experts do not make the inter connections and it is taught so in schools and universities.</a:t>
            </a:r>
            <a:endParaRPr lang="en-IN" dirty="0"/>
          </a:p>
          <a:p>
            <a:pPr lvl="1"/>
            <a:r>
              <a:rPr lang="en-IN" dirty="0"/>
              <a:t>Requires relating a set of Values/Norms/Desired outcomes( that is political) with analysis of economy and its trends, while studying society and development</a:t>
            </a:r>
            <a:endParaRPr lang="en-IN" dirty="0"/>
          </a:p>
          <a:p>
            <a:pPr lvl="1"/>
            <a:r>
              <a:rPr lang="en-IN" dirty="0"/>
              <a:t>Requires a historical approach of study</a:t>
            </a:r>
            <a:endParaRPr lang="en-IN" dirty="0"/>
          </a:p>
          <a:p>
            <a:pPr marL="457200" lvl="1" indent="0">
              <a:buNone/>
            </a:pPr>
            <a:endParaRPr lang="en-IN"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54000" y="1295400"/>
            <a:ext cx="11684000" cy="4267200"/>
          </a:xfrm>
          <a:prstGeom prst="rect">
            <a:avLst/>
          </a:prstGeom>
        </p:spPr>
      </p:pic>
      <p:sp>
        <p:nvSpPr>
          <p:cNvPr id="5" name="Title 4"/>
          <p:cNvSpPr>
            <a:spLocks noGrp="1"/>
          </p:cNvSpPr>
          <p:nvPr>
            <p:ph type="title"/>
          </p:nvPr>
        </p:nvSpPr>
        <p:spPr/>
        <p:txBody>
          <a:bodyPr/>
          <a:lstStyle/>
          <a:p>
            <a:r>
              <a:rPr lang="en-US" dirty="0"/>
              <a:t>Global price - Wheat</a:t>
            </a:r>
            <a:endParaRPr lang="en-US" dirty="0"/>
          </a:p>
        </p:txBody>
      </p:sp>
      <p:sp>
        <p:nvSpPr>
          <p:cNvPr id="6" name="Content Placeholder 5"/>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897467" y="1276350"/>
            <a:ext cx="10634133" cy="4305300"/>
          </a:xfrm>
          <a:prstGeom prst="rect">
            <a:avLst/>
          </a:prstGeom>
        </p:spPr>
      </p:pic>
      <p:sp>
        <p:nvSpPr>
          <p:cNvPr id="3" name="Title 2"/>
          <p:cNvSpPr>
            <a:spLocks noGrp="1"/>
          </p:cNvSpPr>
          <p:nvPr>
            <p:ph type="title"/>
          </p:nvPr>
        </p:nvSpPr>
        <p:spPr/>
        <p:txBody>
          <a:bodyPr/>
          <a:lstStyle/>
          <a:p>
            <a:r>
              <a:rPr lang="en-US" dirty="0"/>
              <a:t>Global price - Rice</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Political Economy Framework - key considerations</a:t>
            </a:r>
            <a:br>
              <a:rPr lang="en-IN" dirty="0"/>
            </a:br>
            <a:endParaRPr lang="en-US" dirty="0"/>
          </a:p>
        </p:txBody>
      </p:sp>
      <p:sp>
        <p:nvSpPr>
          <p:cNvPr id="3" name="Content Placeholder 2"/>
          <p:cNvSpPr>
            <a:spLocks noGrp="1"/>
          </p:cNvSpPr>
          <p:nvPr>
            <p:ph idx="1"/>
          </p:nvPr>
        </p:nvSpPr>
        <p:spPr/>
        <p:txBody>
          <a:bodyPr>
            <a:normAutofit fontScale="92500" lnSpcReduction="20000"/>
          </a:bodyPr>
          <a:lstStyle/>
          <a:p>
            <a:r>
              <a:rPr lang="en-IN" dirty="0"/>
              <a:t>Historical, current and future development pathway of a nation or any sub system of agriculture, industry or society</a:t>
            </a:r>
            <a:endParaRPr lang="en-IN" dirty="0"/>
          </a:p>
          <a:p>
            <a:pPr lvl="1"/>
            <a:r>
              <a:rPr lang="en-IN" dirty="0"/>
              <a:t>What exists today is not the end of the world</a:t>
            </a:r>
            <a:endParaRPr lang="en-IN" dirty="0"/>
          </a:p>
          <a:p>
            <a:pPr lvl="0"/>
            <a:r>
              <a:rPr lang="en-IN" dirty="0"/>
              <a:t>Economic Development is itself a political process. You cannot change economic policies without political backing</a:t>
            </a:r>
            <a:endParaRPr lang="en-IN" dirty="0"/>
          </a:p>
          <a:p>
            <a:pPr lvl="1"/>
            <a:r>
              <a:rPr lang="en-IN" dirty="0"/>
              <a:t>Economics and politics were never separate. The separation of politics and economic, as two distinct fields,  occurred after the Classical Economists Adam Smith, Ricardo and Marx. </a:t>
            </a:r>
            <a:endParaRPr lang="en-IN" dirty="0"/>
          </a:p>
          <a:p>
            <a:pPr lvl="1"/>
            <a:r>
              <a:rPr lang="en-IN" dirty="0"/>
              <a:t>An understanding of what constitutes national politics - What constitutes the state. What is political power, is it just electoral or is it based on economic power? Where is the contestation happening within this system – within the existing power relations and those who are opposing the system</a:t>
            </a:r>
            <a:endParaRPr lang="en-IN" dirty="0"/>
          </a:p>
          <a:p>
            <a:r>
              <a:rPr lang="en-IN" dirty="0"/>
              <a:t>Integrating all factors. Identifying the primacy of political or economic factors. Not negating the environmental, cultural and psychological factors.</a:t>
            </a:r>
            <a:endParaRPr lang="en-IN" dirty="0"/>
          </a:p>
          <a:p>
            <a:endParaRPr lang="en-IN"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Framework </a:t>
            </a:r>
            <a:endParaRPr lang="en-US" dirty="0"/>
          </a:p>
        </p:txBody>
      </p:sp>
      <p:graphicFrame>
        <p:nvGraphicFramePr>
          <p:cNvPr id="5" name="Content Placeholder 4"/>
          <p:cNvGraphicFramePr>
            <a:graphicFrameLocks noGrp="1"/>
          </p:cNvGraphicFramePr>
          <p:nvPr>
            <p:ph idx="1"/>
          </p:nvPr>
        </p:nvGraphicFramePr>
        <p:xfrm>
          <a:off x="838200" y="1300766"/>
          <a:ext cx="10515600" cy="55572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13071</Words>
  <Application>WPS Presentation</Application>
  <PresentationFormat>Widescreen</PresentationFormat>
  <Paragraphs>189</Paragraphs>
  <Slides>33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Arial</vt:lpstr>
      <vt:lpstr>SimSun</vt:lpstr>
      <vt:lpstr>Wingdings</vt:lpstr>
      <vt:lpstr>Calibri Light</vt:lpstr>
      <vt:lpstr>Calibri</vt:lpstr>
      <vt:lpstr>Microsoft YaHei</vt:lpstr>
      <vt:lpstr>Arial Unicode MS</vt:lpstr>
      <vt:lpstr>Office Theme</vt:lpstr>
      <vt:lpstr>Political Economy of Agriculture </vt:lpstr>
      <vt:lpstr>What is a Political Economy Framework</vt:lpstr>
      <vt:lpstr>PowerPoint 演示文稿</vt:lpstr>
      <vt:lpstr>What is a political economy framework of analysis?</vt:lpstr>
      <vt:lpstr>Why a hesitation of combining political science and economics?</vt:lpstr>
      <vt:lpstr>Global price - Wheat</vt:lpstr>
      <vt:lpstr>Global price - Rice</vt:lpstr>
      <vt:lpstr>Political Economy Framework - key considerations </vt:lpstr>
      <vt:lpstr>PE Framework </vt:lpstr>
      <vt:lpstr>Political Analysis</vt:lpstr>
      <vt:lpstr>PowerPoint 演示文稿</vt:lpstr>
      <vt:lpstr>PowerPoint 演示文稿</vt:lpstr>
      <vt:lpstr>What Is Political Economy? </vt:lpstr>
      <vt:lpstr>What is Classical Economics</vt:lpstr>
      <vt:lpstr>Market - as the invisible hand of god</vt:lpstr>
      <vt:lpstr>PowerPoint 演示文稿</vt:lpstr>
      <vt:lpstr>What is Neo Classical Economics</vt:lpstr>
      <vt:lpstr>PowerPoint 演示文稿</vt:lpstr>
      <vt:lpstr>History of economic thought</vt:lpstr>
      <vt:lpstr>PowerPoint 演示文稿</vt:lpstr>
      <vt:lpstr>Shift from Classical to Neo-classical economics</vt:lpstr>
      <vt:lpstr>Critique of Political Economy - Marx</vt:lpstr>
      <vt:lpstr>Political Economy of Agriculture and Water</vt:lpstr>
      <vt:lpstr>Political Economy context</vt:lpstr>
      <vt:lpstr>Agrarian Development – Historical context </vt:lpstr>
      <vt:lpstr>How critical is surplus agriculture production </vt:lpstr>
      <vt:lpstr>Simplified pathway – contribution of agriculture surplus</vt:lpstr>
      <vt:lpstr>Economic Development under Capitalism(1800-1950)</vt:lpstr>
      <vt:lpstr>Farming under capitalism depends on :</vt:lpstr>
      <vt:lpstr>Normative issues of Indian Agriculture today</vt:lpstr>
      <vt:lpstr>Global price - Wheat</vt:lpstr>
      <vt:lpstr>Global price - Rice</vt:lpstr>
      <vt:lpstr>Political Economy perspective of Agriculture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Economy of Agriculture in India</dc:title>
  <dc:creator>Depinder Kapur</dc:creator>
  <cp:lastModifiedBy>HP</cp:lastModifiedBy>
  <cp:revision>41</cp:revision>
  <dcterms:created xsi:type="dcterms:W3CDTF">2021-10-09T11:51:00Z</dcterms:created>
  <dcterms:modified xsi:type="dcterms:W3CDTF">2022-05-20T04:10:57Z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DD51F885B64B4FA1AC64022425C900C3</vt:lpwstr>
  </property>
  <property fmtid="{D5CDD505-2E9C-101B-9397-08002B2CF9AE}" pid="3" name="KSOProductBuildVer">
    <vt:lpwstr>1033-11.2.0.11130</vt:lpwstr>
  </property>
</Properties>
</file>