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A249-C4A7-4197-AC50-90BD0E41F6E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0979-BF34-4EF7-8670-62835BC0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5thSGA_Poster_Leen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laind.org/wp-content/uploads/2017/05/Status-of-Bioresources-of-Rajasthan-Some-facts-IELA-with-HRLN_24th_25th_July_2021_Udaipur.pdf" TargetMode="External"/><Relationship Id="rId2" Type="http://schemas.openxmlformats.org/officeDocument/2006/relationships/hyperlink" Target="http://ielaind.org/wp-content/uploads/2021/01/Climate-Change-_19_Jan_0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elaind.org/wp-content/uploads/2019/09/wildedibl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laind.org/wp-content/uploads/2017/05/Rural-perspective-on-Sustainable-Development-Goals-Case-study-of-Chhota-Udepur.pdf" TargetMode="External"/><Relationship Id="rId2" Type="http://schemas.openxmlformats.org/officeDocument/2006/relationships/hyperlink" Target="http://ielaind.org/wp-content/uploads/2021/01/3BhekaraEE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3BhekaraEEP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Advisory Meeting of XINRM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Suggestions by Institute for Ecology and Livelihood Action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September 2021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sz="6000" dirty="0" smtClean="0"/>
              <a:t>Thanks 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 its kind in the country</a:t>
            </a:r>
          </a:p>
          <a:p>
            <a:r>
              <a:rPr lang="en-US" dirty="0" smtClean="0"/>
              <a:t>Need to link it to </a:t>
            </a:r>
            <a:r>
              <a:rPr lang="en-US" dirty="0" err="1" smtClean="0"/>
              <a:t>Millenium</a:t>
            </a:r>
            <a:r>
              <a:rPr lang="en-US" dirty="0" smtClean="0"/>
              <a:t> Assessment Approach and the Sustainable Development Goals to put it on an International footing </a:t>
            </a:r>
            <a:r>
              <a:rPr lang="en-US" dirty="0" err="1" smtClean="0"/>
              <a:t>viz</a:t>
            </a:r>
            <a:r>
              <a:rPr lang="en-US" dirty="0" smtClean="0"/>
              <a:t> a </a:t>
            </a:r>
            <a:r>
              <a:rPr lang="en-US" dirty="0" err="1" smtClean="0"/>
              <a:t>viz</a:t>
            </a:r>
            <a:r>
              <a:rPr lang="en-US" dirty="0" smtClean="0"/>
              <a:t> UNCCC, UNCBD, UN Convention on Desertification. </a:t>
            </a:r>
          </a:p>
          <a:p>
            <a:r>
              <a:rPr lang="en-US" dirty="0" smtClean="0"/>
              <a:t>Monitoring the Aichi targets at the district level.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glimpse of the MA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5thSGA_Poster_Leena.pdf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http://ielaind.org/wp-content/uploads/2021/01/Climate-Change-_</a:t>
            </a:r>
            <a:r>
              <a:rPr lang="en-US" dirty="0" smtClean="0">
                <a:hlinkClick r:id="rId2"/>
              </a:rPr>
              <a:t>19_Jan_09.pdf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ielaind.org/wp-content/uploads/2017/05/Status-of-Bioresources-of-Rajasthan-Some-facts-IELA-with-HRLN_24th_25th_July_2021_Udaipur.pdf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 Health and Overall Well Being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ielaind.org/wp-content/uploads/2019/09/wildedible.pdf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 Education and Children’s parliament on the 17 SDGs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ielaind.org/wp-content/uploads/2021/01/3BhekaraEEP.pdf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ielaind.org/wp-content/uploads/2017/05/Rural-perspective-on-Sustainable-Development-Goals-Case-study-of-Chhota-Udepur.pdf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hlinkClick r:id="rId4" action="ppaction://hlinkfile"/>
            </a:endParaRPr>
          </a:p>
          <a:p>
            <a:pPr>
              <a:buNone/>
            </a:pPr>
            <a:endParaRPr lang="en-US" dirty="0" smtClean="0">
              <a:hlinkClick r:id="rId4" action="ppaction://hlinkfi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 planning and Local Self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between traditional knowledge and modern science of NRM</a:t>
            </a:r>
          </a:p>
          <a:p>
            <a:r>
              <a:rPr lang="en-US" dirty="0" smtClean="0"/>
              <a:t>The Federation as lowest unit of governance for Climate Change </a:t>
            </a:r>
          </a:p>
          <a:p>
            <a:r>
              <a:rPr lang="en-US" dirty="0" smtClean="0"/>
              <a:t> Networking/Policy Advocacy at District/ State and National level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 to Research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XINRM as an Action Research Centre, linked to schools – natural resource, economic literacy for governance</a:t>
            </a:r>
          </a:p>
          <a:p>
            <a:r>
              <a:rPr lang="en-US" dirty="0" smtClean="0"/>
              <a:t>The relevance of renewable energy for </a:t>
            </a:r>
            <a:r>
              <a:rPr lang="en-US" dirty="0" err="1" smtClean="0"/>
              <a:t>decentralised</a:t>
            </a:r>
            <a:r>
              <a:rPr lang="en-US" dirty="0" smtClean="0"/>
              <a:t> </a:t>
            </a:r>
            <a:r>
              <a:rPr lang="en-US" dirty="0" err="1" smtClean="0"/>
              <a:t>goverance</a:t>
            </a:r>
            <a:r>
              <a:rPr lang="en-US" dirty="0" smtClean="0"/>
              <a:t> – reduction of cost of production and critical support for sustainable livelihoods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 modules linked to course curriculum </a:t>
            </a:r>
          </a:p>
          <a:p>
            <a:r>
              <a:rPr lang="en-US" dirty="0" smtClean="0"/>
              <a:t>Two year time frame for </a:t>
            </a:r>
            <a:r>
              <a:rPr lang="en-US" dirty="0" err="1" smtClean="0"/>
              <a:t>realising</a:t>
            </a:r>
            <a:r>
              <a:rPr lang="en-US" dirty="0" smtClean="0"/>
              <a:t> the potential of the curriculum developed and road map for financial stability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Advisory Meeting of XINRM</vt:lpstr>
      <vt:lpstr>Background</vt:lpstr>
      <vt:lpstr>A glimpse of the MA approach</vt:lpstr>
      <vt:lpstr>Monitoring Climate Change</vt:lpstr>
      <vt:lpstr>Nutrition Health and Overall Well Being </vt:lpstr>
      <vt:lpstr>Environment Education and Children’s parliament on the 17 SDGs </vt:lpstr>
      <vt:lpstr>Micro planning and Local Self Governance</vt:lpstr>
      <vt:lpstr>Contribution to Research and Education</vt:lpstr>
      <vt:lpstr>Financial aspects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Meeting of XINRM</dc:title>
  <dc:creator>HP</dc:creator>
  <cp:lastModifiedBy>HP</cp:lastModifiedBy>
  <cp:revision>8</cp:revision>
  <dcterms:created xsi:type="dcterms:W3CDTF">2021-09-08T06:23:44Z</dcterms:created>
  <dcterms:modified xsi:type="dcterms:W3CDTF">2021-09-08T09:41:30Z</dcterms:modified>
</cp:coreProperties>
</file>